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56" r:id="rId2"/>
    <p:sldId id="573" r:id="rId3"/>
    <p:sldId id="574" r:id="rId4"/>
    <p:sldId id="527" r:id="rId5"/>
    <p:sldId id="259" r:id="rId6"/>
    <p:sldId id="290" r:id="rId7"/>
    <p:sldId id="575" r:id="rId8"/>
    <p:sldId id="287" r:id="rId9"/>
  </p:sldIdLst>
  <p:sldSz cx="12192000" cy="6858000"/>
  <p:notesSz cx="9929813" cy="6799263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57B6E"/>
    <a:srgbClr val="258B25"/>
    <a:srgbClr val="CC9900"/>
    <a:srgbClr val="ECC156"/>
    <a:srgbClr val="FF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Střední styl 3 – zvýraznění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Světlý styl 1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660B408-B3CF-4A94-85FC-2B1E0A45F4A2}" styleName="Tmavý styl 2 – zvýraznění 1/zvýraznění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9012ECD-51FC-41F1-AA8D-1B2483CD663E}" styleName="Světlý styl 2 – zvýraznění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2833802-FEF1-4C79-8D5D-14CF1EAF98D9}" styleName="Světlý styl 2 – zvýraznění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F2DE63D5-997A-4646-A377-4702673A728D}" styleName="Světlý styl 2 – zvýraznění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79" autoAdjust="0"/>
    <p:restoredTop sz="94787"/>
  </p:normalViewPr>
  <p:slideViewPr>
    <p:cSldViewPr snapToGrid="0">
      <p:cViewPr varScale="1">
        <p:scale>
          <a:sx n="116" d="100"/>
          <a:sy n="116" d="100"/>
        </p:scale>
        <p:origin x="84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756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55395B76-0232-BB13-E59C-BBF379B0E32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2919" cy="341144"/>
          </a:xfrm>
          <a:prstGeom prst="rect">
            <a:avLst/>
          </a:prstGeom>
        </p:spPr>
        <p:txBody>
          <a:bodyPr vert="horz" lIns="91458" tIns="45729" rIns="91458" bIns="45729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21599099-6A4C-91FE-4D7D-293AEA6413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24598" y="0"/>
            <a:ext cx="4302919" cy="341144"/>
          </a:xfrm>
          <a:prstGeom prst="rect">
            <a:avLst/>
          </a:prstGeom>
        </p:spPr>
        <p:txBody>
          <a:bodyPr vert="horz" lIns="91458" tIns="45729" rIns="91458" bIns="45729" rtlCol="0"/>
          <a:lstStyle>
            <a:lvl1pPr algn="r">
              <a:defRPr sz="1200"/>
            </a:lvl1pPr>
          </a:lstStyle>
          <a:p>
            <a:fld id="{BEAB4638-0E89-4B46-B783-AED7B967A686}" type="datetimeFigureOut">
              <a:rPr lang="cs-CZ" smtClean="0"/>
              <a:t>17.04.2024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AB77B07D-F0EE-02D2-7F8C-DEB9B37C2C2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6458121"/>
            <a:ext cx="4302919" cy="341143"/>
          </a:xfrm>
          <a:prstGeom prst="rect">
            <a:avLst/>
          </a:prstGeom>
        </p:spPr>
        <p:txBody>
          <a:bodyPr vert="horz" lIns="91458" tIns="45729" rIns="91458" bIns="45729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A43397F-6696-9D3C-F696-0AE3B57068E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24598" y="6458121"/>
            <a:ext cx="4302919" cy="341143"/>
          </a:xfrm>
          <a:prstGeom prst="rect">
            <a:avLst/>
          </a:prstGeom>
        </p:spPr>
        <p:txBody>
          <a:bodyPr vert="horz" lIns="91458" tIns="45729" rIns="91458" bIns="45729" rtlCol="0" anchor="b"/>
          <a:lstStyle>
            <a:lvl1pPr algn="r">
              <a:defRPr sz="1200"/>
            </a:lvl1pPr>
          </a:lstStyle>
          <a:p>
            <a:fld id="{589E3B8D-C792-CA4F-A662-7AB003A1E69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95595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4302919" cy="341144"/>
          </a:xfrm>
          <a:prstGeom prst="rect">
            <a:avLst/>
          </a:prstGeom>
        </p:spPr>
        <p:txBody>
          <a:bodyPr vert="horz" lIns="91458" tIns="45729" rIns="91458" bIns="45729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5624598" y="0"/>
            <a:ext cx="4302919" cy="341144"/>
          </a:xfrm>
          <a:prstGeom prst="rect">
            <a:avLst/>
          </a:prstGeom>
        </p:spPr>
        <p:txBody>
          <a:bodyPr vert="horz" lIns="91458" tIns="45729" rIns="91458" bIns="45729" rtlCol="0"/>
          <a:lstStyle>
            <a:lvl1pPr algn="r">
              <a:defRPr sz="1200"/>
            </a:lvl1pPr>
          </a:lstStyle>
          <a:p>
            <a:fld id="{C7A999F3-B3BB-E04C-84D2-5F0A17743BEB}" type="datetimeFigureOut">
              <a:rPr lang="cs-CZ" smtClean="0"/>
              <a:t>17.04.2024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2924175" y="849313"/>
            <a:ext cx="4081463" cy="2295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58" tIns="45729" rIns="91458" bIns="45729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992982" y="3272145"/>
            <a:ext cx="7943850" cy="2677210"/>
          </a:xfrm>
          <a:prstGeom prst="rect">
            <a:avLst/>
          </a:prstGeom>
        </p:spPr>
        <p:txBody>
          <a:bodyPr vert="horz" lIns="91458" tIns="45729" rIns="91458" bIns="45729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2" y="6458121"/>
            <a:ext cx="4302919" cy="341143"/>
          </a:xfrm>
          <a:prstGeom prst="rect">
            <a:avLst/>
          </a:prstGeom>
        </p:spPr>
        <p:txBody>
          <a:bodyPr vert="horz" lIns="91458" tIns="45729" rIns="91458" bIns="45729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5624598" y="6458121"/>
            <a:ext cx="4302919" cy="341143"/>
          </a:xfrm>
          <a:prstGeom prst="rect">
            <a:avLst/>
          </a:prstGeom>
        </p:spPr>
        <p:txBody>
          <a:bodyPr vert="horz" lIns="91458" tIns="45729" rIns="91458" bIns="45729" rtlCol="0" anchor="b"/>
          <a:lstStyle>
            <a:lvl1pPr algn="r">
              <a:defRPr sz="1200"/>
            </a:lvl1pPr>
          </a:lstStyle>
          <a:p>
            <a:fld id="{26097437-43C9-324A-AC1E-2720358A736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67211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97437-43C9-324A-AC1E-2720358A7362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2456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097437-43C9-324A-AC1E-2720358A7362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5599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ní strana CZ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76B1BB-BA2D-764D-7B3E-71DA66E5F4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6294" y="2779241"/>
            <a:ext cx="5413688" cy="2015791"/>
          </a:xfrm>
          <a:prstGeom prst="rect">
            <a:avLst/>
          </a:prstGeom>
        </p:spPr>
        <p:txBody>
          <a:bodyPr anchor="t"/>
          <a:lstStyle>
            <a:lvl1pPr algn="l">
              <a:defRPr sz="6000" b="1"/>
            </a:lvl1pPr>
          </a:lstStyle>
          <a:p>
            <a:r>
              <a:rPr lang="cs-CZ" dirty="0"/>
              <a:t>Nadpis</a:t>
            </a:r>
            <a:br>
              <a:rPr lang="cs-CZ" dirty="0"/>
            </a:b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DFBE604C-6DB4-F44D-EB0A-299E30B18C0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6294" y="4854105"/>
            <a:ext cx="5413688" cy="9846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Text</a:t>
            </a:r>
          </a:p>
        </p:txBody>
      </p:sp>
      <p:sp>
        <p:nvSpPr>
          <p:cNvPr id="44" name="Šestiúhelník 43">
            <a:extLst>
              <a:ext uri="{FF2B5EF4-FFF2-40B4-BE49-F238E27FC236}">
                <a16:creationId xmlns:a16="http://schemas.microsoft.com/office/drawing/2014/main" id="{3C439C71-D7B4-9DC5-BB10-E1F04CF4AC4E}"/>
              </a:ext>
            </a:extLst>
          </p:cNvPr>
          <p:cNvSpPr/>
          <p:nvPr userDrawn="1"/>
        </p:nvSpPr>
        <p:spPr>
          <a:xfrm>
            <a:off x="7595903" y="4135220"/>
            <a:ext cx="1277527" cy="1121381"/>
          </a:xfrm>
          <a:prstGeom prst="hexagon">
            <a:avLst>
              <a:gd name="adj" fmla="val 28717"/>
              <a:gd name="vf" fmla="val 11547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2" name="Obrázek 71">
            <a:extLst>
              <a:ext uri="{FF2B5EF4-FFF2-40B4-BE49-F238E27FC236}">
                <a16:creationId xmlns:a16="http://schemas.microsoft.com/office/drawing/2014/main" id="{71E5862A-CB5B-7144-3EA8-08451B612F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15173" t="3715" r="44658" b="33600"/>
          <a:stretch/>
        </p:blipFill>
        <p:spPr>
          <a:xfrm>
            <a:off x="6096000" y="1182918"/>
            <a:ext cx="3146365" cy="2761801"/>
          </a:xfrm>
          <a:prstGeom prst="hexagon">
            <a:avLst>
              <a:gd name="adj" fmla="val 28107"/>
              <a:gd name="vf" fmla="val 115470"/>
            </a:avLst>
          </a:prstGeom>
        </p:spPr>
      </p:pic>
      <p:pic>
        <p:nvPicPr>
          <p:cNvPr id="73" name="Obrázek 72">
            <a:extLst>
              <a:ext uri="{FF2B5EF4-FFF2-40B4-BE49-F238E27FC236}">
                <a16:creationId xmlns:a16="http://schemas.microsoft.com/office/drawing/2014/main" id="{4AEA701D-9B8C-D4CB-0B4C-64B36483FB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8090" t="28657" r="3975" b="-3460"/>
          <a:stretch/>
        </p:blipFill>
        <p:spPr>
          <a:xfrm>
            <a:off x="8696157" y="2288351"/>
            <a:ext cx="3774014" cy="3312736"/>
          </a:xfrm>
          <a:prstGeom prst="hexagon">
            <a:avLst>
              <a:gd name="adj" fmla="val 28107"/>
              <a:gd name="vf" fmla="val 115470"/>
            </a:avLst>
          </a:prstGeom>
        </p:spPr>
      </p:pic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65FD7997-CA1B-3355-DB49-BDE065ADD6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6119" y="267903"/>
            <a:ext cx="1862138" cy="26366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950" b="1"/>
            </a:lvl1pPr>
          </a:lstStyle>
          <a:p>
            <a:pPr lvl="0"/>
            <a:r>
              <a:rPr lang="cs-CZ" dirty="0"/>
              <a:t>NÁZEV PROJEKTU</a:t>
            </a:r>
          </a:p>
        </p:txBody>
      </p:sp>
    </p:spTree>
    <p:extLst>
      <p:ext uri="{BB962C8B-B14F-4D97-AF65-F5344CB8AC3E}">
        <p14:creationId xmlns:p14="http://schemas.microsoft.com/office/powerpoint/2010/main" val="3242383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74D47E-EC8E-7E74-562D-6560D9DB1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DE3AED20-7B1C-7756-C5C5-0B4662C2E7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82E6F266-0D18-4628-4077-A12B2123F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21D6DBE7-E1A1-E0AB-5DCB-61C5A9DAA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123139-D6BA-5649-A6B3-A202799D23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634192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4A7262E-051B-C1D0-3E3F-A146768A03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9A38342-646C-53FD-DAD7-4E8BD3D9F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734E8A3-AAB4-45A0-A378-D4904A807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123139-D6BA-5649-A6B3-A202799D23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60915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671C6B-AFE2-8D5E-EC7C-A1DE9BE24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7410E5C-064B-5256-82C6-2867FCDB73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9D5ED62-5B08-1A6B-CCC0-79FF7B27C6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B1FEA920-AED3-01FF-DB43-3AD1556CC0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032D279-C682-4118-23C1-D10689807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879E248-9AA3-FA0C-1AF9-0629ED56C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123139-D6BA-5649-A6B3-A202799D23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1922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BEDEF8-1DB8-54DC-D72C-E11EBDAC3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E35C8EA-35B9-D987-2B68-9E2BC392CD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CA348DA-B00A-E51C-0782-70E6A832F1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D442EFF-C90C-0C30-D0A2-9C15A2388C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C9F2879-1070-6E98-C74F-333C73C80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0DF2D64-6786-3F92-94D4-260B67A83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123139-D6BA-5649-A6B3-A202799D23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3796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DFD41B3-D307-E270-A2A5-160256112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8B9AD0F-004C-2891-E806-8C5550E55F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4B804C4-3704-3F4D-8554-3BC7548C5A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FCE4BAA5-CEB2-932F-3C7D-8BE6C1EC6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347F48D-0CEA-99F0-EA1D-F0B4ABD57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123139-D6BA-5649-A6B3-A202799D23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90445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E35608B4-CDA0-4D12-43A0-0BF25194DA3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FFB2F095-C14C-91FF-817D-922B3751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30DA376-343A-7477-F355-9A6C9698C9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AC18A1A-9B58-9CBC-E66E-5253E6EB70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A59F22B-9EA8-2BDE-0D0A-A63CF0BD2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123139-D6BA-5649-A6B3-A202799D23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44490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 side E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4083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ola CZ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76B1BB-BA2D-764D-7B3E-71DA66E5F4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73047" y="2113122"/>
            <a:ext cx="5413688" cy="2089485"/>
          </a:xfrm>
          <a:prstGeom prst="rect">
            <a:avLst/>
          </a:prstGeom>
        </p:spPr>
        <p:txBody>
          <a:bodyPr anchor="t"/>
          <a:lstStyle>
            <a:lvl1pPr algn="l">
              <a:defRPr sz="6000" b="1"/>
            </a:lvl1pPr>
          </a:lstStyle>
          <a:p>
            <a:r>
              <a:rPr lang="cs-CZ" dirty="0"/>
              <a:t>Nadpis</a:t>
            </a:r>
            <a:br>
              <a:rPr lang="cs-CZ" dirty="0"/>
            </a:br>
            <a:r>
              <a:rPr lang="cs-CZ" dirty="0"/>
              <a:t>Nadpis</a:t>
            </a:r>
          </a:p>
        </p:txBody>
      </p:sp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65FD7997-CA1B-3355-DB49-BDE065ADD60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6119" y="267903"/>
            <a:ext cx="1862138" cy="26366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950" b="1"/>
            </a:lvl1pPr>
          </a:lstStyle>
          <a:p>
            <a:pPr lvl="0"/>
            <a:r>
              <a:rPr lang="cs-CZ" dirty="0"/>
              <a:t>NÁZEV PROJEKTU</a:t>
            </a:r>
          </a:p>
        </p:txBody>
      </p:sp>
    </p:spTree>
    <p:extLst>
      <p:ext uri="{BB962C8B-B14F-4D97-AF65-F5344CB8AC3E}">
        <p14:creationId xmlns:p14="http://schemas.microsoft.com/office/powerpoint/2010/main" val="6770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ová strana CZ">
    <p:bg>
      <p:bgPr>
        <a:blipFill dpi="0" rotWithShape="1">
          <a:blip r:embed="rId2">
            <a:alphaModFix amt="7677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76B1BB-BA2D-764D-7B3E-71DA66E5F4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927994" y="1264323"/>
            <a:ext cx="5413688" cy="38343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lang="cs-CZ" dirty="0" err="1"/>
              <a:t>Podnapis</a:t>
            </a:r>
            <a:r>
              <a:rPr lang="cs-CZ" dirty="0"/>
              <a:t> </a:t>
            </a:r>
          </a:p>
        </p:txBody>
      </p:sp>
      <p:sp>
        <p:nvSpPr>
          <p:cNvPr id="44" name="Šestiúhelník 43">
            <a:extLst>
              <a:ext uri="{FF2B5EF4-FFF2-40B4-BE49-F238E27FC236}">
                <a16:creationId xmlns:a16="http://schemas.microsoft.com/office/drawing/2014/main" id="{3C439C71-D7B4-9DC5-BB10-E1F04CF4AC4E}"/>
              </a:ext>
            </a:extLst>
          </p:cNvPr>
          <p:cNvSpPr/>
          <p:nvPr userDrawn="1"/>
        </p:nvSpPr>
        <p:spPr>
          <a:xfrm>
            <a:off x="7595903" y="4135220"/>
            <a:ext cx="1277527" cy="1121381"/>
          </a:xfrm>
          <a:prstGeom prst="hexagon">
            <a:avLst>
              <a:gd name="adj" fmla="val 28717"/>
              <a:gd name="vf" fmla="val 115470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Zástupný text 16">
            <a:extLst>
              <a:ext uri="{FF2B5EF4-FFF2-40B4-BE49-F238E27FC236}">
                <a16:creationId xmlns:a16="http://schemas.microsoft.com/office/drawing/2014/main" id="{0E228AA2-04BB-07F9-6941-79AFB91E4B7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25679" y="1699728"/>
            <a:ext cx="7007852" cy="18795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/>
            </a:lvl1pPr>
          </a:lstStyle>
          <a:p>
            <a:pPr lvl="0"/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Lorem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ipsum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dolor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sit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amet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,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consectetuer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adipiscing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elit.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Aliquam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in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lorem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sit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amet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leo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accumsan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lacinia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.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Praesent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vitae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arcu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tempor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neque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lacinia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pretium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. </a:t>
            </a:r>
            <a:endParaRPr lang="cs-CZ" dirty="0"/>
          </a:p>
        </p:txBody>
      </p:sp>
      <p:sp>
        <p:nvSpPr>
          <p:cNvPr id="19" name="Zástupný text 16">
            <a:extLst>
              <a:ext uri="{FF2B5EF4-FFF2-40B4-BE49-F238E27FC236}">
                <a16:creationId xmlns:a16="http://schemas.microsoft.com/office/drawing/2014/main" id="{520A55EF-089B-B12E-3A82-03DFABF7A96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925679" y="4153910"/>
            <a:ext cx="7007852" cy="187958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400"/>
            </a:lvl1pPr>
          </a:lstStyle>
          <a:p>
            <a:pPr lvl="0"/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Lorem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ipsum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dolor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sit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amet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,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consectetuer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adipiscing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elit.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Aliquam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in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lorem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sit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amet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leo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accumsan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lacinia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.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Praesent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vitae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arcu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tempor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neque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lacinia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pretium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. </a:t>
            </a:r>
            <a:endParaRPr lang="cs-CZ" dirty="0"/>
          </a:p>
        </p:txBody>
      </p:sp>
      <p:sp>
        <p:nvSpPr>
          <p:cNvPr id="31" name="Zástupný text 30">
            <a:extLst>
              <a:ext uri="{FF2B5EF4-FFF2-40B4-BE49-F238E27FC236}">
                <a16:creationId xmlns:a16="http://schemas.microsoft.com/office/drawing/2014/main" id="{C76BDAD5-4D6C-0281-E72C-FF27FE8E95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925679" y="3724354"/>
            <a:ext cx="3408362" cy="38343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cs-CZ" sz="1800" b="1" kern="1200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cs-CZ" dirty="0" err="1"/>
              <a:t>Podnapis</a:t>
            </a:r>
            <a:r>
              <a:rPr lang="cs-CZ" dirty="0"/>
              <a:t> </a:t>
            </a:r>
          </a:p>
        </p:txBody>
      </p:sp>
      <p:sp>
        <p:nvSpPr>
          <p:cNvPr id="4" name="Zástupný text 9">
            <a:extLst>
              <a:ext uri="{FF2B5EF4-FFF2-40B4-BE49-F238E27FC236}">
                <a16:creationId xmlns:a16="http://schemas.microsoft.com/office/drawing/2014/main" id="{380F6BA9-D132-8359-9E54-65FEE4DED7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6119" y="267903"/>
            <a:ext cx="1862138" cy="26366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950" b="1"/>
            </a:lvl1pPr>
          </a:lstStyle>
          <a:p>
            <a:pPr lvl="0"/>
            <a:r>
              <a:rPr lang="cs-CZ" dirty="0"/>
              <a:t>NÁZEV PROJEKTU</a:t>
            </a:r>
          </a:p>
        </p:txBody>
      </p:sp>
    </p:spTree>
    <p:extLst>
      <p:ext uri="{BB962C8B-B14F-4D97-AF65-F5344CB8AC3E}">
        <p14:creationId xmlns:p14="http://schemas.microsoft.com/office/powerpoint/2010/main" val="2066119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1 E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76B1BB-BA2D-764D-7B3E-71DA66E5F4F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61347" y="3043703"/>
            <a:ext cx="1575496" cy="445496"/>
          </a:xfrm>
          <a:prstGeom prst="rect">
            <a:avLst/>
          </a:prstGeom>
        </p:spPr>
        <p:txBody>
          <a:bodyPr anchor="t">
            <a:noAutofit/>
          </a:bodyPr>
          <a:lstStyle>
            <a:lvl1pPr marL="285750" indent="-285750" algn="l"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400" b="1">
                <a:solidFill>
                  <a:sysClr val="windowText" lastClr="000000"/>
                </a:solidFill>
              </a:defRPr>
            </a:lvl1pPr>
          </a:lstStyle>
          <a:p>
            <a:r>
              <a:rPr lang="cs-CZ" dirty="0"/>
              <a:t>Text</a:t>
            </a:r>
            <a:br>
              <a:rPr lang="cs-CZ" dirty="0"/>
            </a:br>
            <a:r>
              <a:rPr lang="cs-CZ" dirty="0"/>
              <a:t>Text</a:t>
            </a:r>
          </a:p>
        </p:txBody>
      </p:sp>
      <p:sp>
        <p:nvSpPr>
          <p:cNvPr id="11" name="Zástupný symbol obrázku 7">
            <a:extLst>
              <a:ext uri="{FF2B5EF4-FFF2-40B4-BE49-F238E27FC236}">
                <a16:creationId xmlns:a16="http://schemas.microsoft.com/office/drawing/2014/main" id="{1D5E2FA7-9D0C-B609-311F-56076669CFF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1347" y="1497297"/>
            <a:ext cx="1575496" cy="1382931"/>
          </a:xfrm>
          <a:prstGeom prst="hexagon">
            <a:avLst>
              <a:gd name="adj" fmla="val 26796"/>
              <a:gd name="vf" fmla="val 115470"/>
            </a:avLst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cs-CZ" dirty="0"/>
              <a:t>Foto</a:t>
            </a:r>
          </a:p>
        </p:txBody>
      </p:sp>
      <p:sp>
        <p:nvSpPr>
          <p:cNvPr id="12" name="Zástupný symbol obrázku 7">
            <a:extLst>
              <a:ext uri="{FF2B5EF4-FFF2-40B4-BE49-F238E27FC236}">
                <a16:creationId xmlns:a16="http://schemas.microsoft.com/office/drawing/2014/main" id="{FB97565F-D176-FE19-EA9A-4BD3EA4A1EF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682698" y="1497297"/>
            <a:ext cx="1575496" cy="1382931"/>
          </a:xfrm>
          <a:prstGeom prst="hexagon">
            <a:avLst>
              <a:gd name="adj" fmla="val 26796"/>
              <a:gd name="vf" fmla="val 115470"/>
            </a:avLst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cs-CZ" dirty="0"/>
              <a:t>Foto</a:t>
            </a:r>
          </a:p>
        </p:txBody>
      </p:sp>
      <p:sp>
        <p:nvSpPr>
          <p:cNvPr id="13" name="Zástupný symbol obrázku 7">
            <a:extLst>
              <a:ext uri="{FF2B5EF4-FFF2-40B4-BE49-F238E27FC236}">
                <a16:creationId xmlns:a16="http://schemas.microsoft.com/office/drawing/2014/main" id="{77C2E1A6-B7CF-F73E-5122-9C314D8FD481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704049" y="1497297"/>
            <a:ext cx="1575496" cy="1382931"/>
          </a:xfrm>
          <a:prstGeom prst="hexagon">
            <a:avLst>
              <a:gd name="adj" fmla="val 26796"/>
              <a:gd name="vf" fmla="val 115470"/>
            </a:avLst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cs-CZ" dirty="0"/>
              <a:t>Foto</a:t>
            </a:r>
          </a:p>
        </p:txBody>
      </p:sp>
      <p:sp>
        <p:nvSpPr>
          <p:cNvPr id="14" name="Zástupný symbol obrázku 7">
            <a:extLst>
              <a:ext uri="{FF2B5EF4-FFF2-40B4-BE49-F238E27FC236}">
                <a16:creationId xmlns:a16="http://schemas.microsoft.com/office/drawing/2014/main" id="{4E2BB6DB-A741-D875-E928-C8535D433866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661347" y="4047066"/>
            <a:ext cx="1575496" cy="1382931"/>
          </a:xfrm>
          <a:prstGeom prst="hexagon">
            <a:avLst>
              <a:gd name="adj" fmla="val 26796"/>
              <a:gd name="vf" fmla="val 115470"/>
            </a:avLst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cs-CZ" dirty="0"/>
              <a:t>Foto</a:t>
            </a:r>
          </a:p>
        </p:txBody>
      </p:sp>
      <p:sp>
        <p:nvSpPr>
          <p:cNvPr id="15" name="Zástupný symbol obrázku 7">
            <a:extLst>
              <a:ext uri="{FF2B5EF4-FFF2-40B4-BE49-F238E27FC236}">
                <a16:creationId xmlns:a16="http://schemas.microsoft.com/office/drawing/2014/main" id="{B74CA88B-19E2-CB64-3342-C9613FB63CCF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682698" y="4047066"/>
            <a:ext cx="1575496" cy="1382931"/>
          </a:xfrm>
          <a:prstGeom prst="hexagon">
            <a:avLst>
              <a:gd name="adj" fmla="val 26796"/>
              <a:gd name="vf" fmla="val 115470"/>
            </a:avLst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cs-CZ" dirty="0"/>
              <a:t>Foto</a:t>
            </a:r>
          </a:p>
        </p:txBody>
      </p:sp>
      <p:sp>
        <p:nvSpPr>
          <p:cNvPr id="16" name="Zástupný symbol obrázku 7">
            <a:extLst>
              <a:ext uri="{FF2B5EF4-FFF2-40B4-BE49-F238E27FC236}">
                <a16:creationId xmlns:a16="http://schemas.microsoft.com/office/drawing/2014/main" id="{EC1E05E9-4069-8072-4C75-D97E9AF877D9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704049" y="4047066"/>
            <a:ext cx="1575496" cy="1382931"/>
          </a:xfrm>
          <a:prstGeom prst="hexagon">
            <a:avLst>
              <a:gd name="adj" fmla="val 26796"/>
              <a:gd name="vf" fmla="val 115470"/>
            </a:avLst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cs-CZ" dirty="0"/>
              <a:t>Foto</a:t>
            </a:r>
          </a:p>
        </p:txBody>
      </p:sp>
      <p:sp>
        <p:nvSpPr>
          <p:cNvPr id="23" name="Zástupný text 22">
            <a:extLst>
              <a:ext uri="{FF2B5EF4-FFF2-40B4-BE49-F238E27FC236}">
                <a16:creationId xmlns:a16="http://schemas.microsoft.com/office/drawing/2014/main" id="{DD17F460-FF75-C2D6-884B-3CB3C960B77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82698" y="3043994"/>
            <a:ext cx="1575496" cy="444500"/>
          </a:xfrm>
          <a:prstGeom prst="rect">
            <a:avLst/>
          </a:prstGeom>
        </p:spPr>
        <p:txBody>
          <a:bodyPr/>
          <a:lstStyle>
            <a:lvl1pPr marL="228600" indent="-228600"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400" b="1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cs-CZ" dirty="0"/>
              <a:t>Text</a:t>
            </a:r>
            <a:br>
              <a:rPr lang="cs-CZ" dirty="0"/>
            </a:br>
            <a:r>
              <a:rPr lang="cs-CZ" dirty="0"/>
              <a:t>Text</a:t>
            </a:r>
          </a:p>
        </p:txBody>
      </p:sp>
      <p:sp>
        <p:nvSpPr>
          <p:cNvPr id="24" name="Zástupný text 22">
            <a:extLst>
              <a:ext uri="{FF2B5EF4-FFF2-40B4-BE49-F238E27FC236}">
                <a16:creationId xmlns:a16="http://schemas.microsoft.com/office/drawing/2014/main" id="{28ECBFF1-4C37-82AC-051E-B64143ECFF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704049" y="3043994"/>
            <a:ext cx="1595153" cy="444500"/>
          </a:xfrm>
          <a:prstGeom prst="rect">
            <a:avLst/>
          </a:prstGeom>
        </p:spPr>
        <p:txBody>
          <a:bodyPr/>
          <a:lstStyle>
            <a:lvl1pPr marL="228600" indent="-228600"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400" b="1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cs-CZ" dirty="0"/>
              <a:t>Text</a:t>
            </a:r>
            <a:br>
              <a:rPr lang="cs-CZ" dirty="0"/>
            </a:br>
            <a:r>
              <a:rPr lang="cs-CZ" dirty="0"/>
              <a:t>Text</a:t>
            </a:r>
          </a:p>
        </p:txBody>
      </p:sp>
      <p:sp>
        <p:nvSpPr>
          <p:cNvPr id="26" name="Zástupný text 22">
            <a:extLst>
              <a:ext uri="{FF2B5EF4-FFF2-40B4-BE49-F238E27FC236}">
                <a16:creationId xmlns:a16="http://schemas.microsoft.com/office/drawing/2014/main" id="{EEF3FEB6-F466-D3DF-59B6-F0849FC623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682698" y="5594860"/>
            <a:ext cx="1575496" cy="444500"/>
          </a:xfrm>
          <a:prstGeom prst="rect">
            <a:avLst/>
          </a:prstGeom>
        </p:spPr>
        <p:txBody>
          <a:bodyPr/>
          <a:lstStyle>
            <a:lvl1pPr marL="228600" indent="-228600"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400" b="1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cs-CZ" dirty="0"/>
              <a:t>Text</a:t>
            </a:r>
            <a:br>
              <a:rPr lang="cs-CZ" dirty="0"/>
            </a:br>
            <a:r>
              <a:rPr lang="cs-CZ" dirty="0"/>
              <a:t>Text</a:t>
            </a:r>
          </a:p>
        </p:txBody>
      </p:sp>
      <p:sp>
        <p:nvSpPr>
          <p:cNvPr id="27" name="Zástupný text 22">
            <a:extLst>
              <a:ext uri="{FF2B5EF4-FFF2-40B4-BE49-F238E27FC236}">
                <a16:creationId xmlns:a16="http://schemas.microsoft.com/office/drawing/2014/main" id="{4D58C85A-045E-DB16-22E6-97FED92A5AB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04049" y="5594860"/>
            <a:ext cx="1595153" cy="444500"/>
          </a:xfrm>
          <a:prstGeom prst="rect">
            <a:avLst/>
          </a:prstGeom>
        </p:spPr>
        <p:txBody>
          <a:bodyPr/>
          <a:lstStyle>
            <a:lvl1pPr marL="228600" indent="-228600"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400" b="1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cs-CZ" dirty="0"/>
              <a:t>Text</a:t>
            </a:r>
            <a:br>
              <a:rPr lang="cs-CZ" dirty="0"/>
            </a:br>
            <a:r>
              <a:rPr lang="cs-CZ" dirty="0"/>
              <a:t>Text</a:t>
            </a:r>
          </a:p>
        </p:txBody>
      </p:sp>
      <p:sp>
        <p:nvSpPr>
          <p:cNvPr id="28" name="Zástupný text 22">
            <a:extLst>
              <a:ext uri="{FF2B5EF4-FFF2-40B4-BE49-F238E27FC236}">
                <a16:creationId xmlns:a16="http://schemas.microsoft.com/office/drawing/2014/main" id="{A929E108-1FEA-2FD5-4DDC-15E6AEF762B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61347" y="5595367"/>
            <a:ext cx="1575496" cy="444500"/>
          </a:xfrm>
          <a:prstGeom prst="rect">
            <a:avLst/>
          </a:prstGeom>
        </p:spPr>
        <p:txBody>
          <a:bodyPr/>
          <a:lstStyle>
            <a:lvl1pPr marL="228600" indent="-228600">
              <a:buSzPct val="80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 sz="1400" b="1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cs-CZ" dirty="0"/>
              <a:t>Text</a:t>
            </a:r>
            <a:br>
              <a:rPr lang="cs-CZ" dirty="0"/>
            </a:br>
            <a:r>
              <a:rPr lang="cs-CZ" dirty="0"/>
              <a:t>Text</a:t>
            </a:r>
          </a:p>
        </p:txBody>
      </p:sp>
      <p:sp>
        <p:nvSpPr>
          <p:cNvPr id="30" name="Zástupný text 29">
            <a:extLst>
              <a:ext uri="{FF2B5EF4-FFF2-40B4-BE49-F238E27FC236}">
                <a16:creationId xmlns:a16="http://schemas.microsoft.com/office/drawing/2014/main" id="{1856D5E5-9E36-1FE4-74B8-5F2476260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651750" y="3879850"/>
            <a:ext cx="3790950" cy="10985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u="none"/>
            </a:lvl1pPr>
          </a:lstStyle>
          <a:p>
            <a:pPr lvl="0"/>
            <a:r>
              <a:rPr lang="cs-CZ" dirty="0"/>
              <a:t>Nadpis</a:t>
            </a:r>
          </a:p>
        </p:txBody>
      </p:sp>
      <p:sp>
        <p:nvSpPr>
          <p:cNvPr id="33" name="Zástupný text 32">
            <a:extLst>
              <a:ext uri="{FF2B5EF4-FFF2-40B4-BE49-F238E27FC236}">
                <a16:creationId xmlns:a16="http://schemas.microsoft.com/office/drawing/2014/main" id="{2B8280EA-000C-B891-ED01-AD689A93BF0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651750" y="5137150"/>
            <a:ext cx="3790950" cy="8969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/>
            </a:lvl1pPr>
          </a:lstStyle>
          <a:p>
            <a:pPr lvl="0"/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Lorem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ipsum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dolor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sit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amet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,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consectetuer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adipiscing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elit.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Nulla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turpis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magna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,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cursus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sit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amet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,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suscipit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a,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interdum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id,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felis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.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Fusce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consectetuer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risus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a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nunc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. </a:t>
            </a:r>
            <a:endParaRPr lang="cs-CZ" dirty="0"/>
          </a:p>
        </p:txBody>
      </p:sp>
      <p:sp>
        <p:nvSpPr>
          <p:cNvPr id="34" name="Zástupný text 9">
            <a:extLst>
              <a:ext uri="{FF2B5EF4-FFF2-40B4-BE49-F238E27FC236}">
                <a16:creationId xmlns:a16="http://schemas.microsoft.com/office/drawing/2014/main" id="{C5695D2B-3FAE-4D2C-F4FB-3BB9EBC8ACF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6119" y="267903"/>
            <a:ext cx="1862138" cy="26366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950" b="1"/>
            </a:lvl1pPr>
          </a:lstStyle>
          <a:p>
            <a:pPr lvl="0"/>
            <a:r>
              <a:rPr lang="cs-CZ" dirty="0"/>
              <a:t>NÁZEV PROJEKTU</a:t>
            </a:r>
          </a:p>
        </p:txBody>
      </p:sp>
    </p:spTree>
    <p:extLst>
      <p:ext uri="{BB962C8B-B14F-4D97-AF65-F5344CB8AC3E}">
        <p14:creationId xmlns:p14="http://schemas.microsoft.com/office/powerpoint/2010/main" val="3090606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1 EN">
    <p:bg>
      <p:bgPr>
        <a:blipFill dpi="0" rotWithShape="1">
          <a:blip r:embed="rId2">
            <a:alphaModFix amt="7677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text 29">
            <a:extLst>
              <a:ext uri="{FF2B5EF4-FFF2-40B4-BE49-F238E27FC236}">
                <a16:creationId xmlns:a16="http://schemas.microsoft.com/office/drawing/2014/main" id="{C793B66C-97B9-BD3C-5F1E-14330CB19869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5842000" y="2508252"/>
            <a:ext cx="3790950" cy="10985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 b="1" u="none"/>
            </a:lvl1pPr>
          </a:lstStyle>
          <a:p>
            <a:pPr lvl="0"/>
            <a:r>
              <a:rPr lang="cs-CZ" dirty="0"/>
              <a:t>Nadpis</a:t>
            </a:r>
          </a:p>
        </p:txBody>
      </p:sp>
      <p:sp>
        <p:nvSpPr>
          <p:cNvPr id="10" name="Zástupný text 32">
            <a:extLst>
              <a:ext uri="{FF2B5EF4-FFF2-40B4-BE49-F238E27FC236}">
                <a16:creationId xmlns:a16="http://schemas.microsoft.com/office/drawing/2014/main" id="{EF561E9F-D177-28F8-F6E9-AD1E53B96F7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815300" y="5491524"/>
            <a:ext cx="2719242" cy="896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latin typeface="+mj-lt"/>
              </a:defRPr>
            </a:lvl1pPr>
          </a:lstStyle>
          <a:p>
            <a:pPr lvl="0"/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Lorem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ipsum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dolor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sit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amet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,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consectetuer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adipiscing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elit.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Nulla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turpis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magna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,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cursus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sit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amet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,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suscipit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a,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interdum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id,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felis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.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Fusce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consectetuer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risus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a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nunc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. </a:t>
            </a:r>
            <a:endParaRPr lang="cs-CZ" dirty="0"/>
          </a:p>
        </p:txBody>
      </p:sp>
      <p:sp>
        <p:nvSpPr>
          <p:cNvPr id="18" name="Zástupný text 29">
            <a:extLst>
              <a:ext uri="{FF2B5EF4-FFF2-40B4-BE49-F238E27FC236}">
                <a16:creationId xmlns:a16="http://schemas.microsoft.com/office/drawing/2014/main" id="{84271E4F-E42B-142D-2A64-D475E5DD968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815300" y="5105791"/>
            <a:ext cx="2719242" cy="3662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u="none"/>
            </a:lvl1pPr>
          </a:lstStyle>
          <a:p>
            <a:pPr lvl="0"/>
            <a:r>
              <a:rPr lang="cs-CZ" dirty="0"/>
              <a:t>Nadpis</a:t>
            </a:r>
          </a:p>
        </p:txBody>
      </p:sp>
      <p:sp>
        <p:nvSpPr>
          <p:cNvPr id="19" name="Zástupný text 32">
            <a:extLst>
              <a:ext uri="{FF2B5EF4-FFF2-40B4-BE49-F238E27FC236}">
                <a16:creationId xmlns:a16="http://schemas.microsoft.com/office/drawing/2014/main" id="{F2F1A40F-E1FF-D790-4C6F-6B81EE7583A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907750" y="5491524"/>
            <a:ext cx="2719242" cy="896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latin typeface="+mj-lt"/>
              </a:defRPr>
            </a:lvl1pPr>
          </a:lstStyle>
          <a:p>
            <a:pPr lvl="0"/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Lorem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ipsum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dolor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sit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amet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,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consectetuer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adipiscing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elit.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Nulla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turpis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magna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,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cursus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sit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amet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,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suscipit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a,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interdum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id,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felis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.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Fusce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consectetuer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risus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a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nunc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. </a:t>
            </a:r>
            <a:endParaRPr lang="cs-CZ" dirty="0"/>
          </a:p>
        </p:txBody>
      </p:sp>
      <p:sp>
        <p:nvSpPr>
          <p:cNvPr id="20" name="Zástupný text 29">
            <a:extLst>
              <a:ext uri="{FF2B5EF4-FFF2-40B4-BE49-F238E27FC236}">
                <a16:creationId xmlns:a16="http://schemas.microsoft.com/office/drawing/2014/main" id="{7BAC6C85-CD0A-464F-BBC9-39E4305B6A27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907750" y="5105791"/>
            <a:ext cx="2719242" cy="3662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u="none"/>
            </a:lvl1pPr>
          </a:lstStyle>
          <a:p>
            <a:pPr lvl="0"/>
            <a:r>
              <a:rPr lang="cs-CZ" dirty="0"/>
              <a:t>Nadpis</a:t>
            </a:r>
          </a:p>
        </p:txBody>
      </p:sp>
      <p:sp>
        <p:nvSpPr>
          <p:cNvPr id="22" name="Zástupný text 32">
            <a:extLst>
              <a:ext uri="{FF2B5EF4-FFF2-40B4-BE49-F238E27FC236}">
                <a16:creationId xmlns:a16="http://schemas.microsoft.com/office/drawing/2014/main" id="{F493B5EE-A405-82BE-9BF7-D781AC34787F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847800" y="5491524"/>
            <a:ext cx="2719242" cy="89691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latin typeface="+mj-lt"/>
              </a:defRPr>
            </a:lvl1pPr>
          </a:lstStyle>
          <a:p>
            <a:pPr lvl="0"/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Lorem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ipsum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dolor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sit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amet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,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consectetuer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adipiscing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elit.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Nulla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turpis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magna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,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cursus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sit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amet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,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suscipit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a,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interdum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id,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felis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.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Fusce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consectetuer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risus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 a </a:t>
            </a:r>
            <a:r>
              <a:rPr lang="cs-CZ" b="0" i="0" dirty="0" err="1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nunc</a:t>
            </a:r>
            <a:r>
              <a:rPr lang="cs-CZ" b="0" i="0" dirty="0">
                <a:solidFill>
                  <a:srgbClr val="000000"/>
                </a:solidFill>
                <a:effectLst/>
                <a:latin typeface="Trebuchet MS" panose="020B0703020202090204" pitchFamily="34" charset="0"/>
              </a:rPr>
              <a:t>. </a:t>
            </a:r>
            <a:endParaRPr lang="cs-CZ" dirty="0"/>
          </a:p>
        </p:txBody>
      </p:sp>
      <p:sp>
        <p:nvSpPr>
          <p:cNvPr id="25" name="Zástupný text 29">
            <a:extLst>
              <a:ext uri="{FF2B5EF4-FFF2-40B4-BE49-F238E27FC236}">
                <a16:creationId xmlns:a16="http://schemas.microsoft.com/office/drawing/2014/main" id="{1FD5E93B-A2AC-5B92-7CF6-3871FD3C69E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8847800" y="5105791"/>
            <a:ext cx="2719242" cy="3662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u="none"/>
            </a:lvl1pPr>
          </a:lstStyle>
          <a:p>
            <a:pPr lvl="0"/>
            <a:r>
              <a:rPr lang="cs-CZ" dirty="0"/>
              <a:t>Nadpis</a:t>
            </a:r>
          </a:p>
        </p:txBody>
      </p:sp>
      <p:sp>
        <p:nvSpPr>
          <p:cNvPr id="39" name="Zástupný symbol obrázku 7">
            <a:extLst>
              <a:ext uri="{FF2B5EF4-FFF2-40B4-BE49-F238E27FC236}">
                <a16:creationId xmlns:a16="http://schemas.microsoft.com/office/drawing/2014/main" id="{8353DECE-1F23-E29C-3167-459C8E7682D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-1208406" y="1889985"/>
            <a:ext cx="3639450" cy="3194618"/>
          </a:xfrm>
          <a:prstGeom prst="hexagon">
            <a:avLst>
              <a:gd name="adj" fmla="val 26796"/>
              <a:gd name="vf" fmla="val 115470"/>
            </a:avLst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cs-CZ" dirty="0"/>
              <a:t>Foto</a:t>
            </a:r>
          </a:p>
        </p:txBody>
      </p:sp>
      <p:sp>
        <p:nvSpPr>
          <p:cNvPr id="40" name="Zástupný symbol obrázku 7">
            <a:extLst>
              <a:ext uri="{FF2B5EF4-FFF2-40B4-BE49-F238E27FC236}">
                <a16:creationId xmlns:a16="http://schemas.microsoft.com/office/drawing/2014/main" id="{546F50FE-4CEB-8539-7068-D45939D93B81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1937221" y="1116964"/>
            <a:ext cx="2700385" cy="2370330"/>
          </a:xfrm>
          <a:prstGeom prst="hexagon">
            <a:avLst>
              <a:gd name="adj" fmla="val 26796"/>
              <a:gd name="vf" fmla="val 115470"/>
            </a:avLst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cs-CZ" dirty="0"/>
              <a:t>Foto</a:t>
            </a:r>
          </a:p>
        </p:txBody>
      </p:sp>
      <p:sp>
        <p:nvSpPr>
          <p:cNvPr id="42" name="Zástupný text 9">
            <a:extLst>
              <a:ext uri="{FF2B5EF4-FFF2-40B4-BE49-F238E27FC236}">
                <a16:creationId xmlns:a16="http://schemas.microsoft.com/office/drawing/2014/main" id="{8F41FFC6-C431-10C7-51AA-5A9A91A32C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6119" y="267903"/>
            <a:ext cx="1862138" cy="26366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950" b="1"/>
            </a:lvl1pPr>
          </a:lstStyle>
          <a:p>
            <a:pPr lvl="0"/>
            <a:r>
              <a:rPr lang="cs-CZ" dirty="0"/>
              <a:t>NÁZEV PROJEKTU</a:t>
            </a:r>
          </a:p>
        </p:txBody>
      </p:sp>
    </p:spTree>
    <p:extLst>
      <p:ext uri="{BB962C8B-B14F-4D97-AF65-F5344CB8AC3E}">
        <p14:creationId xmlns:p14="http://schemas.microsoft.com/office/powerpoint/2010/main" val="1773604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ext1 EN">
    <p:bg>
      <p:bgPr>
        <a:blipFill dpi="0" rotWithShape="1">
          <a:blip r:embed="rId2">
            <a:alphaModFix amt="7677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Zástupný text 9">
            <a:extLst>
              <a:ext uri="{FF2B5EF4-FFF2-40B4-BE49-F238E27FC236}">
                <a16:creationId xmlns:a16="http://schemas.microsoft.com/office/drawing/2014/main" id="{8F41FFC6-C431-10C7-51AA-5A9A91A32C5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6119" y="267903"/>
            <a:ext cx="1862138" cy="263661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950" b="1"/>
            </a:lvl1pPr>
          </a:lstStyle>
          <a:p>
            <a:pPr lvl="0"/>
            <a:r>
              <a:rPr lang="cs-CZ" dirty="0"/>
              <a:t>NÁZEV PROJEKTU</a:t>
            </a:r>
          </a:p>
        </p:txBody>
      </p:sp>
    </p:spTree>
    <p:extLst>
      <p:ext uri="{BB962C8B-B14F-4D97-AF65-F5344CB8AC3E}">
        <p14:creationId xmlns:p14="http://schemas.microsoft.com/office/powerpoint/2010/main" val="266502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43FCE4-B802-49B0-ECC7-8275EF627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6B64F12-6C99-43D4-1B77-6CE68AF919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3F4478B-D3E1-5579-297B-0EBF48026E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83E2A9A-2E42-16B7-1321-9DB28C368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3C3B035-88AD-8CBD-5553-4D8DBC72D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123139-D6BA-5649-A6B3-A202799D23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2794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888227F-6181-F9D7-C5C0-44319DDC7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2999008-3F48-730D-D2E8-CCAE431EE5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EBDCB36-AD42-1DB9-4351-BEBB716B28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3949013-FC3E-B402-F6A7-EA1DEBCB57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9B451767-B3D3-45F4-5969-61F3114AC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1CC5399-4481-DECB-1C63-9AFB176A6E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123139-D6BA-5649-A6B3-A202799D23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2237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0FABAB2-3034-4270-3628-65A236F75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4FCB9DE-A122-615C-0008-162CF5B584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E2D281C-D9B5-09C5-F8FB-E9CA8D1AAE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FEA71C8-B833-790E-22D1-1D52A5EA0C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A700CD6-E111-CA16-42BE-DF32FBF72B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23F19391-E942-E6D7-BAD2-CB4515F064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F3CFCE92-628C-FC0A-BD95-2B84D44F4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F7CF772A-CD72-9971-7754-135F229CE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F123139-D6BA-5649-A6B3-A202799D23F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6174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sv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">
            <a:extLst>
              <a:ext uri="{FF2B5EF4-FFF2-40B4-BE49-F238E27FC236}">
                <a16:creationId xmlns:a16="http://schemas.microsoft.com/office/drawing/2014/main" id="{1AC2CB37-188B-8258-AD52-B222B72A0E6F}"/>
              </a:ext>
            </a:extLst>
          </p:cNvPr>
          <p:cNvGrpSpPr/>
          <p:nvPr userDrawn="1"/>
        </p:nvGrpSpPr>
        <p:grpSpPr>
          <a:xfrm>
            <a:off x="168054" y="8244"/>
            <a:ext cx="12023946" cy="588641"/>
            <a:chOff x="2028778" y="1929402"/>
            <a:chExt cx="8856860" cy="433593"/>
          </a:xfrm>
        </p:grpSpPr>
        <p:cxnSp>
          <p:nvCxnSpPr>
            <p:cNvPr id="3" name="Přímá spojnice 2">
              <a:extLst>
                <a:ext uri="{FF2B5EF4-FFF2-40B4-BE49-F238E27FC236}">
                  <a16:creationId xmlns:a16="http://schemas.microsoft.com/office/drawing/2014/main" id="{C254EA9E-7097-7816-9ED8-1E5085C38B6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028778" y="1929402"/>
              <a:ext cx="263572" cy="433593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Přímá spojnice 3">
              <a:extLst>
                <a:ext uri="{FF2B5EF4-FFF2-40B4-BE49-F238E27FC236}">
                  <a16:creationId xmlns:a16="http://schemas.microsoft.com/office/drawing/2014/main" id="{BCE5AB30-684D-861F-DF98-92470D2B808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292351" y="2362995"/>
              <a:ext cx="6942407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Přímá spojnice 4">
              <a:extLst>
                <a:ext uri="{FF2B5EF4-FFF2-40B4-BE49-F238E27FC236}">
                  <a16:creationId xmlns:a16="http://schemas.microsoft.com/office/drawing/2014/main" id="{0B2517B5-CB2E-FD62-9BA2-8AF0E893DDB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142104" y="1939925"/>
              <a:ext cx="257175" cy="42307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Přímá spojnice 5">
              <a:extLst>
                <a:ext uri="{FF2B5EF4-FFF2-40B4-BE49-F238E27FC236}">
                  <a16:creationId xmlns:a16="http://schemas.microsoft.com/office/drawing/2014/main" id="{962AE729-3D26-5BD9-2F9E-41DC29903A1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280" y="2362995"/>
              <a:ext cx="1486358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Grafický objekt 6">
            <a:extLst>
              <a:ext uri="{FF2B5EF4-FFF2-40B4-BE49-F238E27FC236}">
                <a16:creationId xmlns:a16="http://schemas.microsoft.com/office/drawing/2014/main" id="{041C3375-7BC9-6D63-AC9E-206896E147A4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0269531" y="204904"/>
            <a:ext cx="1604553" cy="25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995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1" r:id="rId2"/>
    <p:sldLayoutId id="2147483662" r:id="rId3"/>
    <p:sldLayoutId id="2147483663" r:id="rId4"/>
    <p:sldLayoutId id="2147483683" r:id="rId5"/>
    <p:sldLayoutId id="2147483684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jp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18" Type="http://schemas.openxmlformats.org/officeDocument/2006/relationships/image" Target="../media/image14.png"/><Relationship Id="rId3" Type="http://schemas.openxmlformats.org/officeDocument/2006/relationships/image" Target="../media/image24.png"/><Relationship Id="rId7" Type="http://schemas.openxmlformats.org/officeDocument/2006/relationships/image" Target="../media/image8.sv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11" Type="http://schemas.openxmlformats.org/officeDocument/2006/relationships/image" Target="../media/image30.png"/><Relationship Id="rId5" Type="http://schemas.openxmlformats.org/officeDocument/2006/relationships/image" Target="../media/image26.emf"/><Relationship Id="rId15" Type="http://schemas.openxmlformats.org/officeDocument/2006/relationships/image" Target="../media/image34.jpeg"/><Relationship Id="rId10" Type="http://schemas.openxmlformats.org/officeDocument/2006/relationships/image" Target="../media/image29.jpeg"/><Relationship Id="rId4" Type="http://schemas.openxmlformats.org/officeDocument/2006/relationships/image" Target="../media/image25.emf"/><Relationship Id="rId9" Type="http://schemas.openxmlformats.org/officeDocument/2006/relationships/image" Target="../media/image28.png"/><Relationship Id="rId1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png"/><Relationship Id="rId4" Type="http://schemas.openxmlformats.org/officeDocument/2006/relationships/image" Target="../media/image3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CFCD81-8ACD-F094-B022-9F7EC1A057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8612" y="3524574"/>
            <a:ext cx="5413688" cy="2015791"/>
          </a:xfrm>
        </p:spPr>
        <p:txBody>
          <a:bodyPr/>
          <a:lstStyle/>
          <a:p>
            <a:r>
              <a:rPr lang="cs-CZ" sz="4400">
                <a:latin typeface="Arial" panose="020B0604020202020204" pitchFamily="34" charset="0"/>
                <a:cs typeface="Arial" panose="020B0604020202020204" pitchFamily="34" charset="0"/>
              </a:rPr>
              <a:t>UNIVERZITNÍ INSTITUT</a:t>
            </a:r>
            <a:endParaRPr lang="cs-CZ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id="{5822C595-84B2-289C-28DF-F9B145DFBFD2}"/>
              </a:ext>
            </a:extLst>
          </p:cNvPr>
          <p:cNvGrpSpPr/>
          <p:nvPr/>
        </p:nvGrpSpPr>
        <p:grpSpPr>
          <a:xfrm>
            <a:off x="576119" y="5943639"/>
            <a:ext cx="2463059" cy="359424"/>
            <a:chOff x="594104" y="1270317"/>
            <a:chExt cx="2121131" cy="269200"/>
          </a:xfrm>
        </p:grpSpPr>
        <p:grpSp>
          <p:nvGrpSpPr>
            <p:cNvPr id="11" name="Skupina 10">
              <a:extLst>
                <a:ext uri="{FF2B5EF4-FFF2-40B4-BE49-F238E27FC236}">
                  <a16:creationId xmlns:a16="http://schemas.microsoft.com/office/drawing/2014/main" id="{DBDEA643-D12B-67AD-1606-ADBCC5BB45F0}"/>
                </a:ext>
              </a:extLst>
            </p:cNvPr>
            <p:cNvGrpSpPr/>
            <p:nvPr/>
          </p:nvGrpSpPr>
          <p:grpSpPr>
            <a:xfrm>
              <a:off x="594104" y="1314607"/>
              <a:ext cx="2121131" cy="224910"/>
              <a:chOff x="2035175" y="1939925"/>
              <a:chExt cx="3989990" cy="423070"/>
            </a:xfrm>
          </p:grpSpPr>
          <p:cxnSp>
            <p:nvCxnSpPr>
              <p:cNvPr id="13" name="Přímá spojnice 12">
                <a:extLst>
                  <a:ext uri="{FF2B5EF4-FFF2-40B4-BE49-F238E27FC236}">
                    <a16:creationId xmlns:a16="http://schemas.microsoft.com/office/drawing/2014/main" id="{B9223C77-E7C9-6691-5A16-ABA1E150FA5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5175" y="1939925"/>
                <a:ext cx="257175" cy="42307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Přímá spojnice 13">
                <a:extLst>
                  <a:ext uri="{FF2B5EF4-FFF2-40B4-BE49-F238E27FC236}">
                    <a16:creationId xmlns:a16="http://schemas.microsoft.com/office/drawing/2014/main" id="{C1A45955-3299-8189-D9C6-07B82AAB7C9D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292351" y="2362995"/>
                <a:ext cx="3732814" cy="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" name="Zástupný text 9">
              <a:extLst>
                <a:ext uri="{FF2B5EF4-FFF2-40B4-BE49-F238E27FC236}">
                  <a16:creationId xmlns:a16="http://schemas.microsoft.com/office/drawing/2014/main" id="{F8A8533E-B2B0-6793-D9EB-D8D535E875BD}"/>
                </a:ext>
              </a:extLst>
            </p:cNvPr>
            <p:cNvSpPr txBox="1">
              <a:spLocks/>
            </p:cNvSpPr>
            <p:nvPr/>
          </p:nvSpPr>
          <p:spPr>
            <a:xfrm>
              <a:off x="730822" y="1270317"/>
              <a:ext cx="1862138" cy="263661"/>
            </a:xfrm>
            <a:prstGeom prst="rect">
              <a:avLst/>
            </a:prstGeom>
          </p:spPr>
          <p:txBody>
            <a:bodyPr anchor="b"/>
            <a:lstStyle>
              <a:lvl1pPr marL="171450" indent="-17145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SzPct val="80000"/>
                <a:buFontTx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  <a:defRPr sz="12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cs-CZ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Skupina 14">
            <a:extLst>
              <a:ext uri="{FF2B5EF4-FFF2-40B4-BE49-F238E27FC236}">
                <a16:creationId xmlns:a16="http://schemas.microsoft.com/office/drawing/2014/main" id="{DC5C22D1-6B0F-A144-9AB4-39EB93D2BDC9}"/>
              </a:ext>
            </a:extLst>
          </p:cNvPr>
          <p:cNvGrpSpPr/>
          <p:nvPr/>
        </p:nvGrpSpPr>
        <p:grpSpPr>
          <a:xfrm>
            <a:off x="3039177" y="6033336"/>
            <a:ext cx="2521113" cy="300280"/>
            <a:chOff x="594104" y="1270317"/>
            <a:chExt cx="2299034" cy="300280"/>
          </a:xfrm>
        </p:grpSpPr>
        <p:grpSp>
          <p:nvGrpSpPr>
            <p:cNvPr id="16" name="Skupina 15">
              <a:extLst>
                <a:ext uri="{FF2B5EF4-FFF2-40B4-BE49-F238E27FC236}">
                  <a16:creationId xmlns:a16="http://schemas.microsoft.com/office/drawing/2014/main" id="{9C120EFC-2389-FF18-5EB5-2648AF68CFE2}"/>
                </a:ext>
              </a:extLst>
            </p:cNvPr>
            <p:cNvGrpSpPr/>
            <p:nvPr/>
          </p:nvGrpSpPr>
          <p:grpSpPr>
            <a:xfrm>
              <a:off x="594104" y="1314607"/>
              <a:ext cx="2121131" cy="224910"/>
              <a:chOff x="2035175" y="1939925"/>
              <a:chExt cx="3989990" cy="423070"/>
            </a:xfrm>
          </p:grpSpPr>
          <p:cxnSp>
            <p:nvCxnSpPr>
              <p:cNvPr id="18" name="Přímá spojnice 17">
                <a:extLst>
                  <a:ext uri="{FF2B5EF4-FFF2-40B4-BE49-F238E27FC236}">
                    <a16:creationId xmlns:a16="http://schemas.microsoft.com/office/drawing/2014/main" id="{E7B39E1C-6F5D-3FA4-A670-F2415A3EF04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5175" y="1939925"/>
                <a:ext cx="257175" cy="42307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Přímá spojnice 18">
                <a:extLst>
                  <a:ext uri="{FF2B5EF4-FFF2-40B4-BE49-F238E27FC236}">
                    <a16:creationId xmlns:a16="http://schemas.microsoft.com/office/drawing/2014/main" id="{88D4CDD2-B26A-1BF1-5BB7-B7444B2FEDA4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292351" y="2362995"/>
                <a:ext cx="3732814" cy="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" name="Zástupný text 9">
              <a:extLst>
                <a:ext uri="{FF2B5EF4-FFF2-40B4-BE49-F238E27FC236}">
                  <a16:creationId xmlns:a16="http://schemas.microsoft.com/office/drawing/2014/main" id="{9E29F5B4-0D3B-21CB-85AE-50097E25F578}"/>
                </a:ext>
              </a:extLst>
            </p:cNvPr>
            <p:cNvSpPr txBox="1">
              <a:spLocks/>
            </p:cNvSpPr>
            <p:nvPr/>
          </p:nvSpPr>
          <p:spPr>
            <a:xfrm>
              <a:off x="730822" y="1270317"/>
              <a:ext cx="2162316" cy="300280"/>
            </a:xfrm>
            <a:prstGeom prst="rect">
              <a:avLst/>
            </a:prstGeom>
          </p:spPr>
          <p:txBody>
            <a:bodyPr anchor="b"/>
            <a:lstStyle>
              <a:lvl1pPr marL="171450" indent="-17145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SzPct val="80000"/>
                <a:buFontTx/>
                <a:buBlip>
                  <a:blip r:embed="rId4">
                    <a:extLst>
                      <a:ext uri="{96DAC541-7B7A-43D3-8B79-37D633B846F1}">
                        <asvg:svgBlip xmlns:asvg="http://schemas.microsoft.com/office/drawing/2016/SVG/main" r:embed="rId5"/>
                      </a:ext>
                    </a:extLst>
                  </a:blip>
                </a:buBlip>
                <a:defRPr sz="12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 sz="16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49689D80-C27A-F511-6F94-6A9F95EA0C1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6117" y="245806"/>
            <a:ext cx="5942669" cy="285758"/>
          </a:xfrm>
        </p:spPr>
        <p:txBody>
          <a:bodyPr/>
          <a:lstStyle/>
          <a:p>
            <a:r>
              <a:rPr lang="cs-CZ" sz="2400">
                <a:latin typeface="Arial" panose="020B0604020202020204" pitchFamily="34" charset="0"/>
                <a:cs typeface="Arial" panose="020B0604020202020204" pitchFamily="34" charset="0"/>
              </a:rPr>
              <a:t>UNIVERZITA TOMÁŠE BATI VE ZLÍNĚ</a:t>
            </a:r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Zástupný symbol obrázku 17">
            <a:extLst>
              <a:ext uri="{FF2B5EF4-FFF2-40B4-BE49-F238E27FC236}">
                <a16:creationId xmlns:a16="http://schemas.microsoft.com/office/drawing/2014/main" id="{CA65D789-3E3D-40BA-8D91-D2038EDB9A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64893" y="2221897"/>
            <a:ext cx="4089201" cy="3404730"/>
          </a:xfrm>
          <a:prstGeom prst="hexagon">
            <a:avLst/>
          </a:prstGeom>
          <a:ln>
            <a:solidFill>
              <a:schemeClr val="tx2"/>
            </a:solidFill>
          </a:ln>
        </p:spPr>
      </p:pic>
      <p:pic>
        <p:nvPicPr>
          <p:cNvPr id="22" name="Zástupný symbol obrázku 17">
            <a:extLst>
              <a:ext uri="{FF2B5EF4-FFF2-40B4-BE49-F238E27FC236}">
                <a16:creationId xmlns:a16="http://schemas.microsoft.com/office/drawing/2014/main" id="{742F5560-F7F6-482C-9575-ADD2B0F769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9744" y="531564"/>
            <a:ext cx="4089201" cy="3404729"/>
          </a:xfrm>
          <a:prstGeom prst="hexagon">
            <a:avLst/>
          </a:prstGeom>
          <a:ln>
            <a:solidFill>
              <a:schemeClr val="tx1"/>
            </a:solidFill>
          </a:ln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3462BEE3-3879-48F2-9B19-18396652C338}"/>
              </a:ext>
            </a:extLst>
          </p:cNvPr>
          <p:cNvSpPr txBox="1"/>
          <p:nvPr/>
        </p:nvSpPr>
        <p:spPr>
          <a:xfrm>
            <a:off x="852838" y="5833281"/>
            <a:ext cx="50571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PLASTKO</a:t>
            </a:r>
            <a:endParaRPr lang="en-GB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E0D2FD71-9B3C-4EB8-BC2D-FAF7490547D6}"/>
              </a:ext>
            </a:extLst>
          </p:cNvPr>
          <p:cNvSpPr txBox="1"/>
          <p:nvPr/>
        </p:nvSpPr>
        <p:spPr>
          <a:xfrm>
            <a:off x="3325456" y="5866279"/>
            <a:ext cx="638666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000" b="1" dirty="0">
                <a:latin typeface="Arial" panose="020B0604020202020204" pitchFamily="34" charset="0"/>
                <a:cs typeface="Arial" panose="020B0604020202020204" pitchFamily="34" charset="0"/>
              </a:rPr>
              <a:t>17. 4. 2024</a:t>
            </a:r>
            <a:endParaRPr lang="cs-CZ" sz="2000" b="1" dirty="0"/>
          </a:p>
        </p:txBody>
      </p:sp>
      <p:pic>
        <p:nvPicPr>
          <p:cNvPr id="23" name="Obrázek 22">
            <a:extLst>
              <a:ext uri="{FF2B5EF4-FFF2-40B4-BE49-F238E27FC236}">
                <a16:creationId xmlns:a16="http://schemas.microsoft.com/office/drawing/2014/main" id="{8E21B1E4-49C2-4CDF-9973-A59EB80CD6AF}"/>
              </a:ext>
            </a:extLst>
          </p:cNvPr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6" r="7020" b="9532"/>
          <a:stretch/>
        </p:blipFill>
        <p:spPr bwMode="auto">
          <a:xfrm>
            <a:off x="10141632" y="30916"/>
            <a:ext cx="2009775" cy="5006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1503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77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Skupina 18">
            <a:extLst>
              <a:ext uri="{FF2B5EF4-FFF2-40B4-BE49-F238E27FC236}">
                <a16:creationId xmlns:a16="http://schemas.microsoft.com/office/drawing/2014/main" id="{4B7CAFD3-8FEE-4FF6-ACC7-AEB7F580EA81}"/>
              </a:ext>
            </a:extLst>
          </p:cNvPr>
          <p:cNvGrpSpPr>
            <a:grpSpLocks/>
          </p:cNvGrpSpPr>
          <p:nvPr/>
        </p:nvGrpSpPr>
        <p:grpSpPr bwMode="auto">
          <a:xfrm>
            <a:off x="4620873" y="3552764"/>
            <a:ext cx="9123364" cy="2693988"/>
            <a:chOff x="1507951" y="2327335"/>
            <a:chExt cx="9124030" cy="2694241"/>
          </a:xfrm>
        </p:grpSpPr>
        <p:sp>
          <p:nvSpPr>
            <p:cNvPr id="82" name="Nadpis 1">
              <a:extLst>
                <a:ext uri="{FF2B5EF4-FFF2-40B4-BE49-F238E27FC236}">
                  <a16:creationId xmlns:a16="http://schemas.microsoft.com/office/drawing/2014/main" id="{76269241-E477-42C7-A13F-D734524B1FE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955062" y="2863960"/>
              <a:ext cx="3676919" cy="2157616"/>
            </a:xfrm>
            <a:prstGeom prst="rect">
              <a:avLst/>
            </a:prstGeom>
          </p:spPr>
          <p:txBody>
            <a:bodyPr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endParaRPr>
            </a:p>
          </p:txBody>
        </p:sp>
        <p:sp>
          <p:nvSpPr>
            <p:cNvPr id="80" name="Nadpis 1">
              <a:extLst>
                <a:ext uri="{FF2B5EF4-FFF2-40B4-BE49-F238E27FC236}">
                  <a16:creationId xmlns:a16="http://schemas.microsoft.com/office/drawing/2014/main" id="{512D4335-7BC8-468A-9DDB-BEE4F5F7EDF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507951" y="2327335"/>
              <a:ext cx="2173448" cy="1463814"/>
            </a:xfrm>
            <a:prstGeom prst="rect">
              <a:avLst/>
            </a:prstGeom>
          </p:spPr>
          <p:txBody>
            <a:bodyPr anchor="ctr">
              <a:norm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itchFamily="34" charset="0"/>
                <a:ea typeface="+mn-ea"/>
                <a:cs typeface="+mn-cs"/>
              </a:endParaRPr>
            </a:p>
          </p:txBody>
        </p:sp>
      </p:grpSp>
      <p:pic>
        <p:nvPicPr>
          <p:cNvPr id="83" name="Zástupný symbol pro obsah 6">
            <a:extLst>
              <a:ext uri="{FF2B5EF4-FFF2-40B4-BE49-F238E27FC236}">
                <a16:creationId xmlns:a16="http://schemas.microsoft.com/office/drawing/2014/main" id="{71DAB9C6-AFBD-4D24-B894-D61DC3D2698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5400000">
            <a:off x="5156723" y="4794255"/>
            <a:ext cx="1859615" cy="1859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" name="Zástupný symbol pro obsah 6">
            <a:extLst>
              <a:ext uri="{FF2B5EF4-FFF2-40B4-BE49-F238E27FC236}">
                <a16:creationId xmlns:a16="http://schemas.microsoft.com/office/drawing/2014/main" id="{09CC6E2B-0080-4A07-82D0-E9D30B48C594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803060">
            <a:off x="3449855" y="4797300"/>
            <a:ext cx="1859615" cy="1859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" name="Zástupný symbol pro obsah 6">
            <a:extLst>
              <a:ext uri="{FF2B5EF4-FFF2-40B4-BE49-F238E27FC236}">
                <a16:creationId xmlns:a16="http://schemas.microsoft.com/office/drawing/2014/main" id="{46B82FFE-27B1-4FB8-BC00-9257502121F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5400000">
            <a:off x="6860672" y="4787776"/>
            <a:ext cx="1859615" cy="1859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" name="Obdélník 86">
            <a:extLst>
              <a:ext uri="{FF2B5EF4-FFF2-40B4-BE49-F238E27FC236}">
                <a16:creationId xmlns:a16="http://schemas.microsoft.com/office/drawing/2014/main" id="{416D8DC4-50E5-461E-A332-3EAF4D41524F}"/>
              </a:ext>
            </a:extLst>
          </p:cNvPr>
          <p:cNvSpPr/>
          <p:nvPr/>
        </p:nvSpPr>
        <p:spPr>
          <a:xfrm>
            <a:off x="0" y="3423275"/>
            <a:ext cx="1725185" cy="8572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Fakulta technologická</a:t>
            </a:r>
          </a:p>
        </p:txBody>
      </p:sp>
      <p:sp>
        <p:nvSpPr>
          <p:cNvPr id="88" name="Obdélník 87">
            <a:extLst>
              <a:ext uri="{FF2B5EF4-FFF2-40B4-BE49-F238E27FC236}">
                <a16:creationId xmlns:a16="http://schemas.microsoft.com/office/drawing/2014/main" id="{C9730407-6CDB-4FC4-B5AE-FE0B27A3C792}"/>
              </a:ext>
            </a:extLst>
          </p:cNvPr>
          <p:cNvSpPr/>
          <p:nvPr/>
        </p:nvSpPr>
        <p:spPr>
          <a:xfrm>
            <a:off x="10419636" y="3423275"/>
            <a:ext cx="1716259" cy="8572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Fakulta logistiky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krizového řízení</a:t>
            </a:r>
          </a:p>
        </p:txBody>
      </p:sp>
      <p:sp>
        <p:nvSpPr>
          <p:cNvPr id="89" name="Obdélník 88">
            <a:extLst>
              <a:ext uri="{FF2B5EF4-FFF2-40B4-BE49-F238E27FC236}">
                <a16:creationId xmlns:a16="http://schemas.microsoft.com/office/drawing/2014/main" id="{98E95FE0-545F-4420-A7A8-2DAE298D302A}"/>
              </a:ext>
            </a:extLst>
          </p:cNvPr>
          <p:cNvSpPr/>
          <p:nvPr/>
        </p:nvSpPr>
        <p:spPr>
          <a:xfrm>
            <a:off x="1760817" y="3423275"/>
            <a:ext cx="1725185" cy="8572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Fakulta aplikované informatiky</a:t>
            </a:r>
          </a:p>
        </p:txBody>
      </p:sp>
      <p:sp>
        <p:nvSpPr>
          <p:cNvPr id="90" name="Obdélník 89">
            <a:extLst>
              <a:ext uri="{FF2B5EF4-FFF2-40B4-BE49-F238E27FC236}">
                <a16:creationId xmlns:a16="http://schemas.microsoft.com/office/drawing/2014/main" id="{A71872F1-D0F0-4D1B-A9CB-71D8D4DD931B}"/>
              </a:ext>
            </a:extLst>
          </p:cNvPr>
          <p:cNvSpPr/>
          <p:nvPr/>
        </p:nvSpPr>
        <p:spPr>
          <a:xfrm>
            <a:off x="5290615" y="3415268"/>
            <a:ext cx="1559507" cy="86525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Univerzitní institut</a:t>
            </a:r>
          </a:p>
        </p:txBody>
      </p:sp>
      <p:sp>
        <p:nvSpPr>
          <p:cNvPr id="91" name="Obdélník 90">
            <a:extLst>
              <a:ext uri="{FF2B5EF4-FFF2-40B4-BE49-F238E27FC236}">
                <a16:creationId xmlns:a16="http://schemas.microsoft.com/office/drawing/2014/main" id="{1FD1AF00-2FCA-460E-B8D1-0B6A1DFA6369}"/>
              </a:ext>
            </a:extLst>
          </p:cNvPr>
          <p:cNvSpPr/>
          <p:nvPr/>
        </p:nvSpPr>
        <p:spPr>
          <a:xfrm>
            <a:off x="8645811" y="3424072"/>
            <a:ext cx="1734110" cy="8572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5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Fakulta multimediálních komunikací</a:t>
            </a:r>
          </a:p>
        </p:txBody>
      </p:sp>
      <p:sp>
        <p:nvSpPr>
          <p:cNvPr id="92" name="Obdélník 91">
            <a:extLst>
              <a:ext uri="{FF2B5EF4-FFF2-40B4-BE49-F238E27FC236}">
                <a16:creationId xmlns:a16="http://schemas.microsoft.com/office/drawing/2014/main" id="{A0500C86-AB59-48F4-8D85-78F50FD39C08}"/>
              </a:ext>
            </a:extLst>
          </p:cNvPr>
          <p:cNvSpPr/>
          <p:nvPr/>
        </p:nvSpPr>
        <p:spPr>
          <a:xfrm>
            <a:off x="3525716" y="3415268"/>
            <a:ext cx="1725185" cy="8572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Fakulta managementu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 ekonomiky</a:t>
            </a:r>
          </a:p>
        </p:txBody>
      </p:sp>
      <p:sp>
        <p:nvSpPr>
          <p:cNvPr id="93" name="Obdélník 92">
            <a:extLst>
              <a:ext uri="{FF2B5EF4-FFF2-40B4-BE49-F238E27FC236}">
                <a16:creationId xmlns:a16="http://schemas.microsoft.com/office/drawing/2014/main" id="{CFA2253F-533B-4837-ABDA-CD5BA4FB1D80}"/>
              </a:ext>
            </a:extLst>
          </p:cNvPr>
          <p:cNvSpPr/>
          <p:nvPr/>
        </p:nvSpPr>
        <p:spPr>
          <a:xfrm>
            <a:off x="6889837" y="3415268"/>
            <a:ext cx="1725185" cy="8572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Fakulta humanitních studií</a:t>
            </a:r>
          </a:p>
        </p:txBody>
      </p:sp>
      <p:pic>
        <p:nvPicPr>
          <p:cNvPr id="94" name="Zástupný symbol pro obsah 6">
            <a:extLst>
              <a:ext uri="{FF2B5EF4-FFF2-40B4-BE49-F238E27FC236}">
                <a16:creationId xmlns:a16="http://schemas.microsoft.com/office/drawing/2014/main" id="{FC1343C9-8079-4D1A-B464-4315BB7661B8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751325">
            <a:off x="1745163" y="4810763"/>
            <a:ext cx="1859615" cy="1859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" name="TextovéPole 94">
            <a:extLst>
              <a:ext uri="{FF2B5EF4-FFF2-40B4-BE49-F238E27FC236}">
                <a16:creationId xmlns:a16="http://schemas.microsoft.com/office/drawing/2014/main" id="{15B3B19D-9E71-4E6C-A8EB-70E9582CECDA}"/>
              </a:ext>
            </a:extLst>
          </p:cNvPr>
          <p:cNvSpPr txBox="1"/>
          <p:nvPr/>
        </p:nvSpPr>
        <p:spPr>
          <a:xfrm>
            <a:off x="1814920" y="5303638"/>
            <a:ext cx="16649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Centrum polymerních systémů</a:t>
            </a:r>
          </a:p>
        </p:txBody>
      </p:sp>
      <p:sp>
        <p:nvSpPr>
          <p:cNvPr id="96" name="TextovéPole 95">
            <a:extLst>
              <a:ext uri="{FF2B5EF4-FFF2-40B4-BE49-F238E27FC236}">
                <a16:creationId xmlns:a16="http://schemas.microsoft.com/office/drawing/2014/main" id="{C64F99EB-C461-4514-A787-F13940EED2C3}"/>
              </a:ext>
            </a:extLst>
          </p:cNvPr>
          <p:cNvSpPr txBox="1"/>
          <p:nvPr/>
        </p:nvSpPr>
        <p:spPr>
          <a:xfrm>
            <a:off x="3546010" y="5300595"/>
            <a:ext cx="15729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Centrum výzkumu obouvání</a:t>
            </a:r>
          </a:p>
        </p:txBody>
      </p:sp>
      <p:sp>
        <p:nvSpPr>
          <p:cNvPr id="97" name="TextovéPole 96">
            <a:extLst>
              <a:ext uri="{FF2B5EF4-FFF2-40B4-BE49-F238E27FC236}">
                <a16:creationId xmlns:a16="http://schemas.microsoft.com/office/drawing/2014/main" id="{8196B43C-74D1-4430-8C56-78845E697C90}"/>
              </a:ext>
            </a:extLst>
          </p:cNvPr>
          <p:cNvSpPr txBox="1"/>
          <p:nvPr/>
        </p:nvSpPr>
        <p:spPr>
          <a:xfrm>
            <a:off x="5218562" y="5266608"/>
            <a:ext cx="17301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Centrum transferu technologií</a:t>
            </a:r>
          </a:p>
        </p:txBody>
      </p:sp>
      <p:sp>
        <p:nvSpPr>
          <p:cNvPr id="98" name="TextovéPole 97">
            <a:extLst>
              <a:ext uri="{FF2B5EF4-FFF2-40B4-BE49-F238E27FC236}">
                <a16:creationId xmlns:a16="http://schemas.microsoft.com/office/drawing/2014/main" id="{2D6BF22F-DE12-4ACE-8895-F0A6C7A02209}"/>
              </a:ext>
            </a:extLst>
          </p:cNvPr>
          <p:cNvSpPr txBox="1"/>
          <p:nvPr/>
        </p:nvSpPr>
        <p:spPr>
          <a:xfrm>
            <a:off x="7284259" y="5325052"/>
            <a:ext cx="11538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Vědecko-technický park</a:t>
            </a:r>
          </a:p>
        </p:txBody>
      </p:sp>
      <p:cxnSp>
        <p:nvCxnSpPr>
          <p:cNvPr id="99" name="Přímá spojnice 98">
            <a:extLst>
              <a:ext uri="{FF2B5EF4-FFF2-40B4-BE49-F238E27FC236}">
                <a16:creationId xmlns:a16="http://schemas.microsoft.com/office/drawing/2014/main" id="{A7034B3D-E7AF-429F-BC5E-9BF0058ED413}"/>
              </a:ext>
            </a:extLst>
          </p:cNvPr>
          <p:cNvCxnSpPr>
            <a:cxnSpLocks/>
            <a:stCxn id="94" idx="0"/>
            <a:endCxn id="90" idx="2"/>
          </p:cNvCxnSpPr>
          <p:nvPr/>
        </p:nvCxnSpPr>
        <p:spPr>
          <a:xfrm flipV="1">
            <a:off x="3128418" y="4280525"/>
            <a:ext cx="2941951" cy="648305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0" name="Přímá spojnice 99">
            <a:extLst>
              <a:ext uri="{FF2B5EF4-FFF2-40B4-BE49-F238E27FC236}">
                <a16:creationId xmlns:a16="http://schemas.microsoft.com/office/drawing/2014/main" id="{CD143685-D7BB-4D01-91AF-7D5D19BCEF5C}"/>
              </a:ext>
            </a:extLst>
          </p:cNvPr>
          <p:cNvCxnSpPr>
            <a:cxnSpLocks/>
          </p:cNvCxnSpPr>
          <p:nvPr/>
        </p:nvCxnSpPr>
        <p:spPr>
          <a:xfrm flipV="1">
            <a:off x="4657170" y="4288532"/>
            <a:ext cx="1389086" cy="678367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1" name="Přímá spojnice 100">
            <a:extLst>
              <a:ext uri="{FF2B5EF4-FFF2-40B4-BE49-F238E27FC236}">
                <a16:creationId xmlns:a16="http://schemas.microsoft.com/office/drawing/2014/main" id="{34E7BD4F-22E2-4D56-B019-7E0922ABF53B}"/>
              </a:ext>
            </a:extLst>
          </p:cNvPr>
          <p:cNvCxnSpPr>
            <a:cxnSpLocks/>
          </p:cNvCxnSpPr>
          <p:nvPr/>
        </p:nvCxnSpPr>
        <p:spPr>
          <a:xfrm flipH="1" flipV="1">
            <a:off x="6101158" y="4287429"/>
            <a:ext cx="1391122" cy="66259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2" name="Přímá spojnice 101">
            <a:extLst>
              <a:ext uri="{FF2B5EF4-FFF2-40B4-BE49-F238E27FC236}">
                <a16:creationId xmlns:a16="http://schemas.microsoft.com/office/drawing/2014/main" id="{6A6FDE16-9EF8-4118-BA15-7BFE1218037B}"/>
              </a:ext>
            </a:extLst>
          </p:cNvPr>
          <p:cNvCxnSpPr>
            <a:cxnSpLocks/>
            <a:endCxn id="90" idx="2"/>
          </p:cNvCxnSpPr>
          <p:nvPr/>
        </p:nvCxnSpPr>
        <p:spPr>
          <a:xfrm flipH="1" flipV="1">
            <a:off x="6070369" y="4280525"/>
            <a:ext cx="3049896" cy="652698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Šestiúhelník 24">
            <a:extLst>
              <a:ext uri="{FF2B5EF4-FFF2-40B4-BE49-F238E27FC236}">
                <a16:creationId xmlns:a16="http://schemas.microsoft.com/office/drawing/2014/main" id="{9880E233-4BAD-4DD3-86EF-18D777E9E3B2}"/>
              </a:ext>
            </a:extLst>
          </p:cNvPr>
          <p:cNvSpPr/>
          <p:nvPr/>
        </p:nvSpPr>
        <p:spPr>
          <a:xfrm>
            <a:off x="4913780" y="1145155"/>
            <a:ext cx="2364439" cy="1908079"/>
          </a:xfrm>
          <a:prstGeom prst="hexagon">
            <a:avLst>
              <a:gd name="adj" fmla="val 28717"/>
              <a:gd name="vf" fmla="val 115470"/>
            </a:avLst>
          </a:prstGeom>
          <a:solidFill>
            <a:schemeClr val="accent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5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UTB</a:t>
            </a:r>
          </a:p>
        </p:txBody>
      </p:sp>
      <p:pic>
        <p:nvPicPr>
          <p:cNvPr id="30" name="Zástupný symbol pro obsah 6">
            <a:extLst>
              <a:ext uri="{FF2B5EF4-FFF2-40B4-BE49-F238E27FC236}">
                <a16:creationId xmlns:a16="http://schemas.microsoft.com/office/drawing/2014/main" id="{D1DCAB5C-CB90-4A83-9079-915BA009652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rot="1751325">
            <a:off x="8583059" y="4779548"/>
            <a:ext cx="1859615" cy="1859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ovéPole 31">
            <a:extLst>
              <a:ext uri="{FF2B5EF4-FFF2-40B4-BE49-F238E27FC236}">
                <a16:creationId xmlns:a16="http://schemas.microsoft.com/office/drawing/2014/main" id="{D7C7B4D1-C45F-4691-AD04-262D0FAE0C53}"/>
              </a:ext>
            </a:extLst>
          </p:cNvPr>
          <p:cNvSpPr txBox="1"/>
          <p:nvPr/>
        </p:nvSpPr>
        <p:spPr>
          <a:xfrm>
            <a:off x="8670392" y="5183096"/>
            <a:ext cx="17301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Centrum energetických materiálů </a:t>
            </a:r>
          </a:p>
          <a:p>
            <a:pPr algn="ctr">
              <a:defRPr/>
            </a:pPr>
            <a:r>
              <a:rPr lang="cs-CZ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zařízení</a:t>
            </a:r>
          </a:p>
        </p:txBody>
      </p:sp>
      <p:cxnSp>
        <p:nvCxnSpPr>
          <p:cNvPr id="35" name="Přímá spojnice 34">
            <a:extLst>
              <a:ext uri="{FF2B5EF4-FFF2-40B4-BE49-F238E27FC236}">
                <a16:creationId xmlns:a16="http://schemas.microsoft.com/office/drawing/2014/main" id="{3A454AE0-C596-4020-910F-826AC3B8A3AA}"/>
              </a:ext>
            </a:extLst>
          </p:cNvPr>
          <p:cNvCxnSpPr>
            <a:cxnSpLocks/>
          </p:cNvCxnSpPr>
          <p:nvPr/>
        </p:nvCxnSpPr>
        <p:spPr>
          <a:xfrm flipH="1" flipV="1">
            <a:off x="6077045" y="4286266"/>
            <a:ext cx="13798" cy="670664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Zástupný text 5">
            <a:extLst>
              <a:ext uri="{FF2B5EF4-FFF2-40B4-BE49-F238E27FC236}">
                <a16:creationId xmlns:a16="http://schemas.microsoft.com/office/drawing/2014/main" id="{3C55AA5C-352F-464B-A031-2C3EF426B9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2671" y="184967"/>
            <a:ext cx="6621851" cy="383430"/>
          </a:xfrm>
        </p:spPr>
        <p:txBody>
          <a:bodyPr/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UNIVERZITA TOMÁŠE BATI VE ZLÍNĚ</a:t>
            </a:r>
          </a:p>
        </p:txBody>
      </p:sp>
      <p:sp>
        <p:nvSpPr>
          <p:cNvPr id="29" name="Obdélník 28">
            <a:extLst>
              <a:ext uri="{FF2B5EF4-FFF2-40B4-BE49-F238E27FC236}">
                <a16:creationId xmlns:a16="http://schemas.microsoft.com/office/drawing/2014/main" id="{3BBA412B-452D-4CF8-9228-FCFFF7E1F1EE}"/>
              </a:ext>
            </a:extLst>
          </p:cNvPr>
          <p:cNvSpPr/>
          <p:nvPr/>
        </p:nvSpPr>
        <p:spPr>
          <a:xfrm>
            <a:off x="10223157" y="148280"/>
            <a:ext cx="1726355" cy="38328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4" name="Obrázek 33">
            <a:extLst>
              <a:ext uri="{FF2B5EF4-FFF2-40B4-BE49-F238E27FC236}">
                <a16:creationId xmlns:a16="http://schemas.microsoft.com/office/drawing/2014/main" id="{2532E3D6-13EB-4C44-BAD1-36214448E529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6" r="7020" b="9532"/>
          <a:stretch/>
        </p:blipFill>
        <p:spPr bwMode="auto">
          <a:xfrm>
            <a:off x="10141632" y="30916"/>
            <a:ext cx="2009775" cy="5006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2785326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06182F2B-1976-1DA0-24AF-4CEC7DC9D1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2671" y="184967"/>
            <a:ext cx="6621851" cy="383430"/>
          </a:xfrm>
        </p:spPr>
        <p:txBody>
          <a:bodyPr/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UNIVERZITNÍ INSTITUT (UNI)</a:t>
            </a:r>
          </a:p>
        </p:txBody>
      </p:sp>
      <p:sp>
        <p:nvSpPr>
          <p:cNvPr id="9" name="Zástupný symbol pro číslo snímku 28">
            <a:extLst>
              <a:ext uri="{FF2B5EF4-FFF2-40B4-BE49-F238E27FC236}">
                <a16:creationId xmlns:a16="http://schemas.microsoft.com/office/drawing/2014/main" id="{D018EFDD-E7A3-083E-7E54-185B80E4CD2F}"/>
              </a:ext>
            </a:extLst>
          </p:cNvPr>
          <p:cNvSpPr txBox="1">
            <a:spLocks/>
          </p:cNvSpPr>
          <p:nvPr/>
        </p:nvSpPr>
        <p:spPr>
          <a:xfrm>
            <a:off x="11779954" y="6871564"/>
            <a:ext cx="412046" cy="365125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050" dirty="0"/>
          </a:p>
        </p:txBody>
      </p:sp>
      <p:sp>
        <p:nvSpPr>
          <p:cNvPr id="12" name="Zástupný text 2">
            <a:extLst>
              <a:ext uri="{FF2B5EF4-FFF2-40B4-BE49-F238E27FC236}">
                <a16:creationId xmlns:a16="http://schemas.microsoft.com/office/drawing/2014/main" id="{11258786-FD72-4974-9F4C-ABE1734C93EF}"/>
              </a:ext>
            </a:extLst>
          </p:cNvPr>
          <p:cNvSpPr txBox="1">
            <a:spLocks/>
          </p:cNvSpPr>
          <p:nvPr/>
        </p:nvSpPr>
        <p:spPr>
          <a:xfrm>
            <a:off x="3713240" y="1039780"/>
            <a:ext cx="7751013" cy="8079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400" marR="176530" algn="just">
              <a:spcBef>
                <a:spcPts val="1880"/>
              </a:spcBef>
              <a:spcAft>
                <a:spcPts val="0"/>
              </a:spcAft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cs-CZ" sz="18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UTB Text" panose="00000500000000000000" pitchFamily="50" charset="-18"/>
                <a:cs typeface="Arial" panose="020B0604020202020204" pitchFamily="34" charset="0"/>
              </a:rPr>
              <a:t>ysokoškolský</a:t>
            </a:r>
            <a:r>
              <a:rPr lang="cs-CZ" sz="1800" spc="2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UTB Text" panose="00000500000000000000" pitchFamily="50" charset="-18"/>
                <a:cs typeface="Arial" panose="020B0604020202020204" pitchFamily="34" charset="0"/>
              </a:rPr>
              <a:t> </a:t>
            </a:r>
            <a:r>
              <a:rPr lang="cs-CZ" sz="18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UTB Text" panose="00000500000000000000" pitchFamily="50" charset="-18"/>
                <a:cs typeface="Arial" panose="020B0604020202020204" pitchFamily="34" charset="0"/>
              </a:rPr>
              <a:t>ústav</a:t>
            </a:r>
            <a:r>
              <a:rPr lang="cs-CZ" sz="1800" spc="2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UTB Text" panose="00000500000000000000" pitchFamily="50" charset="-18"/>
                <a:cs typeface="Arial" panose="020B0604020202020204" pitchFamily="34" charset="0"/>
              </a:rPr>
              <a:t> </a:t>
            </a:r>
            <a:r>
              <a:rPr lang="cs-CZ" sz="18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UTB Text" panose="00000500000000000000" pitchFamily="50" charset="-18"/>
                <a:cs typeface="Arial" panose="020B0604020202020204" pitchFamily="34" charset="0"/>
              </a:rPr>
              <a:t>Univerzity</a:t>
            </a:r>
            <a:r>
              <a:rPr lang="cs-CZ" sz="1800" spc="2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UTB Text" panose="00000500000000000000" pitchFamily="50" charset="-18"/>
                <a:cs typeface="Arial" panose="020B0604020202020204" pitchFamily="34" charset="0"/>
              </a:rPr>
              <a:t> </a:t>
            </a:r>
            <a:r>
              <a:rPr lang="cs-CZ" sz="18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UTB Text" panose="00000500000000000000" pitchFamily="50" charset="-18"/>
                <a:cs typeface="Arial" panose="020B0604020202020204" pitchFamily="34" charset="0"/>
              </a:rPr>
              <a:t>Tomáše</a:t>
            </a:r>
            <a:r>
              <a:rPr lang="cs-CZ" sz="1800" spc="2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UTB Text" panose="00000500000000000000" pitchFamily="50" charset="-18"/>
                <a:cs typeface="Arial" panose="020B0604020202020204" pitchFamily="34" charset="0"/>
              </a:rPr>
              <a:t> </a:t>
            </a:r>
            <a:r>
              <a:rPr lang="cs-CZ" sz="18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UTB Text" panose="00000500000000000000" pitchFamily="50" charset="-18"/>
                <a:cs typeface="Arial" panose="020B0604020202020204" pitchFamily="34" charset="0"/>
              </a:rPr>
              <a:t>Bati</a:t>
            </a:r>
            <a:r>
              <a:rPr lang="cs-CZ" sz="1800" spc="4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UTB Text" panose="00000500000000000000" pitchFamily="50" charset="-18"/>
                <a:cs typeface="Arial" panose="020B0604020202020204" pitchFamily="34" charset="0"/>
              </a:rPr>
              <a:t> </a:t>
            </a:r>
            <a:r>
              <a:rPr lang="cs-CZ" sz="18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UTB Text" panose="00000500000000000000" pitchFamily="50" charset="-18"/>
                <a:cs typeface="Arial" panose="020B0604020202020204" pitchFamily="34" charset="0"/>
              </a:rPr>
              <a:t>ve</a:t>
            </a:r>
            <a:r>
              <a:rPr lang="cs-CZ" sz="1800" spc="-2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UTB Text" panose="00000500000000000000" pitchFamily="50" charset="-18"/>
                <a:cs typeface="Arial" panose="020B0604020202020204" pitchFamily="34" charset="0"/>
              </a:rPr>
              <a:t> </a:t>
            </a:r>
            <a:r>
              <a:rPr lang="cs-CZ" sz="18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UTB Text" panose="00000500000000000000" pitchFamily="50" charset="-18"/>
                <a:cs typeface="Arial" panose="020B0604020202020204" pitchFamily="34" charset="0"/>
              </a:rPr>
              <a:t>Zlíně,</a:t>
            </a:r>
            <a:r>
              <a:rPr lang="cs-CZ" sz="1800" spc="-2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UTB Text" panose="00000500000000000000" pitchFamily="50" charset="-18"/>
                <a:cs typeface="Arial" panose="020B0604020202020204" pitchFamily="34" charset="0"/>
              </a:rPr>
              <a:t> </a:t>
            </a:r>
            <a:r>
              <a:rPr lang="cs-CZ" sz="18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UTB Text" panose="00000500000000000000" pitchFamily="50" charset="-18"/>
                <a:cs typeface="Arial" panose="020B0604020202020204" pitchFamily="34" charset="0"/>
              </a:rPr>
              <a:t>který</a:t>
            </a:r>
            <a:r>
              <a:rPr lang="cs-CZ" sz="1800" spc="-2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UTB Text" panose="00000500000000000000" pitchFamily="50" charset="-18"/>
                <a:cs typeface="Arial" panose="020B0604020202020204" pitchFamily="34" charset="0"/>
              </a:rPr>
              <a:t> </a:t>
            </a:r>
            <a:r>
              <a:rPr lang="cs-CZ" sz="18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UTB Text" panose="00000500000000000000" pitchFamily="50" charset="-18"/>
                <a:cs typeface="Arial" panose="020B0604020202020204" pitchFamily="34" charset="0"/>
              </a:rPr>
              <a:t>byl</a:t>
            </a:r>
            <a:r>
              <a:rPr lang="cs-CZ" sz="1800" spc="-2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UTB Text" panose="00000500000000000000" pitchFamily="50" charset="-18"/>
                <a:cs typeface="Arial" panose="020B0604020202020204" pitchFamily="34" charset="0"/>
              </a:rPr>
              <a:t> </a:t>
            </a:r>
            <a:r>
              <a:rPr lang="cs-CZ" sz="18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UTB Text" panose="00000500000000000000" pitchFamily="50" charset="-18"/>
                <a:cs typeface="Arial" panose="020B0604020202020204" pitchFamily="34" charset="0"/>
              </a:rPr>
              <a:t>zřízen</a:t>
            </a:r>
            <a:r>
              <a:rPr lang="cs-CZ" sz="1800" spc="-2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UTB Text" panose="00000500000000000000" pitchFamily="50" charset="-18"/>
                <a:cs typeface="Arial" panose="020B0604020202020204" pitchFamily="34" charset="0"/>
              </a:rPr>
              <a:t> </a:t>
            </a:r>
            <a:r>
              <a:rPr lang="cs-CZ" sz="18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UTB Text" panose="00000500000000000000" pitchFamily="50" charset="-18"/>
                <a:cs typeface="Arial" panose="020B0604020202020204" pitchFamily="34" charset="0"/>
              </a:rPr>
              <a:t>na</a:t>
            </a:r>
            <a:r>
              <a:rPr lang="cs-CZ" sz="1800" spc="-2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UTB Text" panose="00000500000000000000" pitchFamily="50" charset="-18"/>
                <a:cs typeface="Arial" panose="020B0604020202020204" pitchFamily="34" charset="0"/>
              </a:rPr>
              <a:t> </a:t>
            </a:r>
            <a:r>
              <a:rPr lang="cs-CZ" sz="18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UTB Text" panose="00000500000000000000" pitchFamily="50" charset="-18"/>
                <a:cs typeface="Arial" panose="020B0604020202020204" pitchFamily="34" charset="0"/>
              </a:rPr>
              <a:t>základě</a:t>
            </a:r>
            <a:r>
              <a:rPr lang="cs-CZ" sz="1800" spc="-2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UTB Text" panose="00000500000000000000" pitchFamily="50" charset="-18"/>
                <a:cs typeface="Arial" panose="020B0604020202020204" pitchFamily="34" charset="0"/>
              </a:rPr>
              <a:t> </a:t>
            </a:r>
            <a:r>
              <a:rPr lang="cs-CZ" sz="18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UTB Text" panose="00000500000000000000" pitchFamily="50" charset="-18"/>
                <a:cs typeface="Arial" panose="020B0604020202020204" pitchFamily="34" charset="0"/>
              </a:rPr>
              <a:t>Rozhodnutí</a:t>
            </a:r>
            <a:r>
              <a:rPr lang="cs-CZ" sz="1800" spc="-2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UTB Text" panose="00000500000000000000" pitchFamily="50" charset="-18"/>
                <a:cs typeface="Arial" panose="020B0604020202020204" pitchFamily="34" charset="0"/>
              </a:rPr>
              <a:t> </a:t>
            </a:r>
            <a:r>
              <a:rPr lang="cs-CZ" sz="18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UTB Text" panose="00000500000000000000" pitchFamily="50" charset="-18"/>
                <a:cs typeface="Arial" panose="020B0604020202020204" pitchFamily="34" charset="0"/>
              </a:rPr>
              <a:t>č.</a:t>
            </a:r>
            <a:r>
              <a:rPr lang="cs-CZ" sz="1800" spc="-2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UTB Text" panose="00000500000000000000" pitchFamily="50" charset="-18"/>
                <a:cs typeface="Arial" panose="020B0604020202020204" pitchFamily="34" charset="0"/>
              </a:rPr>
              <a:t> </a:t>
            </a:r>
            <a:r>
              <a:rPr lang="cs-CZ" sz="18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UTB Text" panose="00000500000000000000" pitchFamily="50" charset="-18"/>
                <a:cs typeface="Arial" panose="020B0604020202020204" pitchFamily="34" charset="0"/>
              </a:rPr>
              <a:t>2</a:t>
            </a:r>
            <a:r>
              <a:rPr lang="cs-CZ" sz="1800" spc="-2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UTB Text" panose="00000500000000000000" pitchFamily="50" charset="-18"/>
                <a:cs typeface="Arial" panose="020B0604020202020204" pitchFamily="34" charset="0"/>
              </a:rPr>
              <a:t> </a:t>
            </a:r>
            <a:r>
              <a:rPr lang="cs-CZ" sz="18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UTB Text" panose="00000500000000000000" pitchFamily="50" charset="-18"/>
                <a:cs typeface="Arial" panose="020B0604020202020204" pitchFamily="34" charset="0"/>
              </a:rPr>
              <a:t>Akademického</a:t>
            </a:r>
            <a:r>
              <a:rPr lang="cs-CZ" sz="1800" spc="-2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UTB Text" panose="00000500000000000000" pitchFamily="50" charset="-18"/>
                <a:cs typeface="Arial" panose="020B0604020202020204" pitchFamily="34" charset="0"/>
              </a:rPr>
              <a:t> </a:t>
            </a:r>
            <a:r>
              <a:rPr lang="cs-CZ" sz="18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UTB Text" panose="00000500000000000000" pitchFamily="50" charset="-18"/>
                <a:cs typeface="Arial" panose="020B0604020202020204" pitchFamily="34" charset="0"/>
              </a:rPr>
              <a:t>senátu</a:t>
            </a:r>
            <a:r>
              <a:rPr lang="cs-CZ" sz="1800" spc="-2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UTB Text" panose="00000500000000000000" pitchFamily="50" charset="-18"/>
                <a:cs typeface="Arial" panose="020B0604020202020204" pitchFamily="34" charset="0"/>
              </a:rPr>
              <a:t> </a:t>
            </a:r>
            <a:r>
              <a:rPr lang="cs-CZ" sz="18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UTB Text" panose="00000500000000000000" pitchFamily="50" charset="-18"/>
                <a:cs typeface="Arial" panose="020B0604020202020204" pitchFamily="34" charset="0"/>
              </a:rPr>
              <a:t>UTB ze dne 24. června 2003.</a:t>
            </a:r>
          </a:p>
          <a:p>
            <a:pPr marL="152400" marR="176530" algn="just">
              <a:spcBef>
                <a:spcPts val="1880"/>
              </a:spcBef>
              <a:spcAft>
                <a:spcPts val="0"/>
              </a:spcAft>
            </a:pPr>
            <a:endParaRPr lang="cs-CZ" sz="1800" dirty="0">
              <a:solidFill>
                <a:srgbClr val="231F20"/>
              </a:solidFill>
              <a:latin typeface="UTB Text" panose="00000500000000000000" pitchFamily="50" charset="-18"/>
              <a:ea typeface="UTB Text" panose="00000500000000000000" pitchFamily="50" charset="-18"/>
              <a:cs typeface="UTB Text" panose="00000500000000000000" pitchFamily="50" charset="-18"/>
            </a:endParaRPr>
          </a:p>
          <a:p>
            <a:pPr marL="152400" marR="176530" algn="just">
              <a:spcBef>
                <a:spcPts val="1880"/>
              </a:spcBef>
              <a:spcAft>
                <a:spcPts val="0"/>
              </a:spcAft>
            </a:pPr>
            <a:endParaRPr lang="cs-CZ" sz="1800" dirty="0">
              <a:effectLst/>
              <a:latin typeface="UTB Text" panose="00000500000000000000" pitchFamily="50" charset="-18"/>
              <a:ea typeface="UTB Text" panose="00000500000000000000" pitchFamily="50" charset="-18"/>
              <a:cs typeface="UTB Text" panose="00000500000000000000" pitchFamily="50" charset="-18"/>
            </a:endParaRPr>
          </a:p>
          <a:p>
            <a:pPr marL="381000" marR="298450" indent="-228600">
              <a:spcBef>
                <a:spcPts val="1140"/>
              </a:spcBef>
              <a:tabLst>
                <a:tab pos="380365" algn="l"/>
              </a:tabLst>
            </a:pPr>
            <a:r>
              <a:rPr lang="cs-CZ" sz="18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Centrum polymerních systémů </a:t>
            </a:r>
            <a:r>
              <a:rPr lang="cs-CZ" sz="18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vědecké pracoviště pro výzkum      polymerních systémů s využitím nejmodernějších technologií,</a:t>
            </a:r>
          </a:p>
          <a:p>
            <a:pPr marL="381000" marR="298450" indent="-228600">
              <a:spcBef>
                <a:spcPts val="1155"/>
              </a:spcBef>
              <a:spcAft>
                <a:spcPts val="0"/>
              </a:spcAft>
              <a:tabLst>
                <a:tab pos="380365" algn="l"/>
              </a:tabLst>
            </a:pPr>
            <a:r>
              <a:rPr lang="cs-CZ" sz="1800" b="1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UTB Text" panose="00000500000000000000" pitchFamily="50" charset="-18"/>
                <a:cs typeface="Arial" panose="020B0604020202020204" pitchFamily="34" charset="0"/>
              </a:rPr>
              <a:t>Centrum</a:t>
            </a:r>
            <a:r>
              <a:rPr lang="cs-CZ" sz="1800" b="1" spc="-35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UTB Text" panose="00000500000000000000" pitchFamily="50" charset="-18"/>
                <a:cs typeface="Arial" panose="020B0604020202020204" pitchFamily="34" charset="0"/>
              </a:rPr>
              <a:t> </a:t>
            </a:r>
            <a:r>
              <a:rPr lang="cs-CZ" sz="1800" b="1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UTB Text" panose="00000500000000000000" pitchFamily="50" charset="-18"/>
                <a:cs typeface="Arial" panose="020B0604020202020204" pitchFamily="34" charset="0"/>
              </a:rPr>
              <a:t>výzkumu</a:t>
            </a:r>
            <a:r>
              <a:rPr lang="cs-CZ" sz="1800" b="1" spc="-35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UTB Text" panose="00000500000000000000" pitchFamily="50" charset="-18"/>
                <a:cs typeface="Arial" panose="020B0604020202020204" pitchFamily="34" charset="0"/>
              </a:rPr>
              <a:t> </a:t>
            </a:r>
            <a:r>
              <a:rPr lang="cs-CZ" sz="1800" b="1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UTB Text" panose="00000500000000000000" pitchFamily="50" charset="-18"/>
                <a:cs typeface="Arial" panose="020B0604020202020204" pitchFamily="34" charset="0"/>
              </a:rPr>
              <a:t>obouvání </a:t>
            </a:r>
            <a:r>
              <a:rPr lang="cs-CZ" sz="18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UTB Text" panose="00000500000000000000" pitchFamily="50" charset="-18"/>
                <a:cs typeface="Arial" panose="020B0604020202020204" pitchFamily="34" charset="0"/>
              </a:rPr>
              <a:t>– výzkumná</a:t>
            </a:r>
            <a:r>
              <a:rPr lang="cs-CZ" sz="1800" spc="-35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UTB Text" panose="00000500000000000000" pitchFamily="50" charset="-18"/>
                <a:cs typeface="Arial" panose="020B0604020202020204" pitchFamily="34" charset="0"/>
              </a:rPr>
              <a:t> </a:t>
            </a:r>
            <a:r>
              <a:rPr lang="cs-CZ" sz="18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UTB Text" panose="00000500000000000000" pitchFamily="50" charset="-18"/>
                <a:cs typeface="Arial" panose="020B0604020202020204" pitchFamily="34" charset="0"/>
              </a:rPr>
              <a:t>jednotka</a:t>
            </a:r>
            <a:r>
              <a:rPr lang="cs-CZ" sz="1800" spc="-35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UTB Text" panose="00000500000000000000" pitchFamily="50" charset="-18"/>
                <a:cs typeface="Arial" panose="020B0604020202020204" pitchFamily="34" charset="0"/>
              </a:rPr>
              <a:t> </a:t>
            </a:r>
            <a:r>
              <a:rPr lang="cs-CZ" sz="18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UTB Text" panose="00000500000000000000" pitchFamily="50" charset="-18"/>
                <a:cs typeface="Arial" panose="020B0604020202020204" pitchFamily="34" charset="0"/>
              </a:rPr>
              <a:t>pro</a:t>
            </a:r>
            <a:r>
              <a:rPr lang="cs-CZ" sz="1800" spc="-35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UTB Text" panose="00000500000000000000" pitchFamily="50" charset="-18"/>
                <a:cs typeface="Arial" panose="020B0604020202020204" pitchFamily="34" charset="0"/>
              </a:rPr>
              <a:t> </a:t>
            </a:r>
            <a:r>
              <a:rPr lang="cs-CZ" sz="18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UTB Text" panose="00000500000000000000" pitchFamily="50" charset="-18"/>
                <a:cs typeface="Arial" panose="020B0604020202020204" pitchFamily="34" charset="0"/>
              </a:rPr>
              <a:t>výzkum,</a:t>
            </a:r>
            <a:r>
              <a:rPr lang="cs-CZ" sz="1800" spc="-35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UTB Text" panose="00000500000000000000" pitchFamily="50" charset="-18"/>
                <a:cs typeface="Arial" panose="020B0604020202020204" pitchFamily="34" charset="0"/>
              </a:rPr>
              <a:t> </a:t>
            </a:r>
            <a:r>
              <a:rPr lang="cs-CZ" sz="18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UTB Text" panose="00000500000000000000" pitchFamily="50" charset="-18"/>
                <a:cs typeface="Arial" panose="020B0604020202020204" pitchFamily="34" charset="0"/>
              </a:rPr>
              <a:t>vývoj</a:t>
            </a:r>
            <a:r>
              <a:rPr lang="cs-CZ" sz="1800" spc="-35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UTB Text" panose="00000500000000000000" pitchFamily="50" charset="-18"/>
                <a:cs typeface="Arial" panose="020B0604020202020204" pitchFamily="34" charset="0"/>
              </a:rPr>
              <a:t> </a:t>
            </a:r>
            <a:r>
              <a:rPr lang="cs-CZ" sz="18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UTB Text" panose="00000500000000000000" pitchFamily="50" charset="-18"/>
                <a:cs typeface="Arial" panose="020B0604020202020204" pitchFamily="34" charset="0"/>
              </a:rPr>
              <a:t>a</a:t>
            </a:r>
            <a:r>
              <a:rPr lang="cs-CZ" sz="1800" spc="-35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UTB Text" panose="00000500000000000000" pitchFamily="50" charset="-18"/>
                <a:cs typeface="Arial" panose="020B0604020202020204" pitchFamily="34" charset="0"/>
              </a:rPr>
              <a:t> </a:t>
            </a:r>
            <a:r>
              <a:rPr lang="cs-CZ" sz="18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UTB Text" panose="00000500000000000000" pitchFamily="50" charset="-18"/>
                <a:cs typeface="Arial" panose="020B0604020202020204" pitchFamily="34" charset="0"/>
              </a:rPr>
              <a:t>testování obuvnických materiálů, technologií a designu,</a:t>
            </a:r>
            <a:endParaRPr lang="cs-CZ" sz="1800" dirty="0">
              <a:effectLst/>
              <a:latin typeface="Arial" panose="020B0604020202020204" pitchFamily="34" charset="0"/>
              <a:ea typeface="UTB Text" panose="00000500000000000000" pitchFamily="50" charset="-18"/>
              <a:cs typeface="Arial" panose="020B0604020202020204" pitchFamily="34" charset="0"/>
            </a:endParaRPr>
          </a:p>
          <a:p>
            <a:pPr marL="381000" marR="276860" indent="-228600">
              <a:spcBef>
                <a:spcPts val="1145"/>
              </a:spcBef>
              <a:spcAft>
                <a:spcPts val="0"/>
              </a:spcAft>
              <a:tabLst>
                <a:tab pos="380365" algn="l"/>
              </a:tabLst>
            </a:pPr>
            <a:r>
              <a:rPr lang="cs-CZ" sz="1800" b="1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UTB Text" panose="00000500000000000000" pitchFamily="50" charset="-18"/>
                <a:cs typeface="Arial" panose="020B0604020202020204" pitchFamily="34" charset="0"/>
              </a:rPr>
              <a:t>Centrum</a:t>
            </a:r>
            <a:r>
              <a:rPr lang="cs-CZ" sz="1800" b="1" spc="115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UTB Text" panose="00000500000000000000" pitchFamily="50" charset="-18"/>
                <a:cs typeface="Arial" panose="020B0604020202020204" pitchFamily="34" charset="0"/>
              </a:rPr>
              <a:t> </a:t>
            </a:r>
            <a:r>
              <a:rPr lang="cs-CZ" sz="1800" b="1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UTB Text" panose="00000500000000000000" pitchFamily="50" charset="-18"/>
                <a:cs typeface="Arial" panose="020B0604020202020204" pitchFamily="34" charset="0"/>
              </a:rPr>
              <a:t>transferu</a:t>
            </a:r>
            <a:r>
              <a:rPr lang="cs-CZ" sz="1800" b="1" spc="115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UTB Text" panose="00000500000000000000" pitchFamily="50" charset="-18"/>
                <a:cs typeface="Arial" panose="020B0604020202020204" pitchFamily="34" charset="0"/>
              </a:rPr>
              <a:t> </a:t>
            </a:r>
            <a:r>
              <a:rPr lang="cs-CZ" sz="1800" b="1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UTB Text" panose="00000500000000000000" pitchFamily="50" charset="-18"/>
                <a:cs typeface="Arial" panose="020B0604020202020204" pitchFamily="34" charset="0"/>
              </a:rPr>
              <a:t>technologií </a:t>
            </a:r>
            <a:r>
              <a:rPr lang="cs-CZ" sz="18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UTB Text" panose="00000500000000000000" pitchFamily="50" charset="-18"/>
                <a:cs typeface="Arial" panose="020B0604020202020204" pitchFamily="34" charset="0"/>
              </a:rPr>
              <a:t>– specializované</a:t>
            </a:r>
            <a:r>
              <a:rPr lang="cs-CZ" sz="1800" spc="115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UTB Text" panose="00000500000000000000" pitchFamily="50" charset="-18"/>
                <a:cs typeface="Arial" panose="020B0604020202020204" pitchFamily="34" charset="0"/>
              </a:rPr>
              <a:t> </a:t>
            </a:r>
            <a:r>
              <a:rPr lang="cs-CZ" sz="18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UTB Text" panose="00000500000000000000" pitchFamily="50" charset="-18"/>
                <a:cs typeface="Arial" panose="020B0604020202020204" pitchFamily="34" charset="0"/>
              </a:rPr>
              <a:t>pracoviště</a:t>
            </a:r>
            <a:r>
              <a:rPr lang="cs-CZ" sz="1800" spc="115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UTB Text" panose="00000500000000000000" pitchFamily="50" charset="-18"/>
                <a:cs typeface="Arial" panose="020B0604020202020204" pitchFamily="34" charset="0"/>
              </a:rPr>
              <a:t> </a:t>
            </a:r>
            <a:r>
              <a:rPr lang="cs-CZ" sz="18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UTB Text" panose="00000500000000000000" pitchFamily="50" charset="-18"/>
                <a:cs typeface="Arial" panose="020B0604020202020204" pitchFamily="34" charset="0"/>
              </a:rPr>
              <a:t>pro</a:t>
            </a:r>
            <a:r>
              <a:rPr lang="cs-CZ" sz="1800" spc="115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UTB Text" panose="00000500000000000000" pitchFamily="50" charset="-18"/>
                <a:cs typeface="Arial" panose="020B0604020202020204" pitchFamily="34" charset="0"/>
              </a:rPr>
              <a:t> </a:t>
            </a:r>
            <a:r>
              <a:rPr lang="cs-CZ" sz="18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UTB Text" panose="00000500000000000000" pitchFamily="50" charset="-18"/>
                <a:cs typeface="Arial" panose="020B0604020202020204" pitchFamily="34" charset="0"/>
              </a:rPr>
              <a:t>spolupráci s aplikační sférou a transfer výsledků vědy a výzkumu,</a:t>
            </a:r>
            <a:endParaRPr lang="cs-CZ" sz="1800" dirty="0">
              <a:effectLst/>
              <a:latin typeface="Arial" panose="020B0604020202020204" pitchFamily="34" charset="0"/>
              <a:ea typeface="UTB Text" panose="00000500000000000000" pitchFamily="50" charset="-18"/>
              <a:cs typeface="Arial" panose="020B0604020202020204" pitchFamily="34" charset="0"/>
            </a:endParaRPr>
          </a:p>
          <a:p>
            <a:pPr marL="381000" marR="298450" indent="-228600">
              <a:spcBef>
                <a:spcPts val="1140"/>
              </a:spcBef>
              <a:tabLst>
                <a:tab pos="380365" algn="l"/>
              </a:tabLst>
            </a:pPr>
            <a:r>
              <a:rPr lang="cs-CZ" sz="1800" b="1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UTB Text" panose="00000500000000000000" pitchFamily="50" charset="-18"/>
                <a:cs typeface="Arial" panose="020B0604020202020204" pitchFamily="34" charset="0"/>
              </a:rPr>
              <a:t>Vědeckotechnický park </a:t>
            </a:r>
            <a:r>
              <a:rPr lang="cs-CZ" sz="180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UTB Text" panose="00000500000000000000" pitchFamily="50" charset="-18"/>
                <a:cs typeface="Arial" panose="020B0604020202020204" pitchFamily="34" charset="0"/>
              </a:rPr>
              <a:t>– komplexní infrastruktura pro podporu inovačního podnikání ve Zlínském kraji a jeho okolí,</a:t>
            </a:r>
            <a:endParaRPr lang="cs-CZ" sz="1800" b="1" dirty="0">
              <a:solidFill>
                <a:srgbClr val="231F2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81000" marR="298450" indent="-228600">
              <a:spcBef>
                <a:spcPts val="1140"/>
              </a:spcBef>
              <a:spcAft>
                <a:spcPts val="0"/>
              </a:spcAft>
              <a:tabLst>
                <a:tab pos="380365" algn="l"/>
              </a:tabLst>
            </a:pPr>
            <a:r>
              <a:rPr lang="cs-CZ" sz="1800" b="1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Centrum energetických materiálů a zařízení </a:t>
            </a:r>
            <a:r>
              <a:rPr lang="cs-CZ" sz="1800" dirty="0">
                <a:solidFill>
                  <a:srgbClr val="231F2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v přípravě.</a:t>
            </a:r>
            <a:endParaRPr lang="cs-CZ" sz="1800" dirty="0">
              <a:effectLst/>
              <a:latin typeface="Arial" panose="020B0604020202020204" pitchFamily="34" charset="0"/>
              <a:ea typeface="UTB Text" panose="00000500000000000000" pitchFamily="50" charset="-18"/>
              <a:cs typeface="Arial" panose="020B0604020202020204" pitchFamily="34" charset="0"/>
            </a:endParaRPr>
          </a:p>
          <a:p>
            <a:r>
              <a:rPr lang="cs-CZ" sz="1800" dirty="0">
                <a:effectLst/>
                <a:latin typeface="UTB Text" panose="00000500000000000000" pitchFamily="50" charset="-18"/>
                <a:ea typeface="UTB Text" panose="00000500000000000000" pitchFamily="50" charset="-18"/>
                <a:cs typeface="UTB Text" panose="00000500000000000000" pitchFamily="50" charset="-18"/>
              </a:rPr>
              <a:t> </a:t>
            </a:r>
          </a:p>
          <a:p>
            <a:pPr>
              <a:lnSpc>
                <a:spcPts val="1400"/>
              </a:lnSpc>
              <a:buSzPct val="70000"/>
            </a:pP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F306C05B-D764-4138-AB37-58875212FEE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6427" y="2503520"/>
            <a:ext cx="6429375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54" name="Picture 6" descr="Fotka">
            <a:extLst>
              <a:ext uri="{FF2B5EF4-FFF2-40B4-BE49-F238E27FC236}">
                <a16:creationId xmlns:a16="http://schemas.microsoft.com/office/drawing/2014/main" id="{12D7418D-ED9B-469F-A986-D74334880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76" y="962897"/>
            <a:ext cx="3551115" cy="266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Zástupný symbol pro obsah 2">
            <a:extLst>
              <a:ext uri="{FF2B5EF4-FFF2-40B4-BE49-F238E27FC236}">
                <a16:creationId xmlns:a16="http://schemas.microsoft.com/office/drawing/2014/main" id="{F21D61A8-BE97-49EF-9C0D-C52521DE8315}"/>
              </a:ext>
            </a:extLst>
          </p:cNvPr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6" y="3929770"/>
            <a:ext cx="3514040" cy="2342693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097C45DD-E798-46BB-A8CD-D50B9CF37F9F}"/>
              </a:ext>
            </a:extLst>
          </p:cNvPr>
          <p:cNvSpPr/>
          <p:nvPr/>
        </p:nvSpPr>
        <p:spPr>
          <a:xfrm>
            <a:off x="10223157" y="148280"/>
            <a:ext cx="1726355" cy="38328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DF6CA144-7A6C-44EC-B2DC-8A2D5C3FAA08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6" r="7020" b="9532"/>
          <a:stretch/>
        </p:blipFill>
        <p:spPr bwMode="auto">
          <a:xfrm>
            <a:off x="10141632" y="30916"/>
            <a:ext cx="2009775" cy="5006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446988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/>
          <p:cNvSpPr txBox="1">
            <a:spLocks/>
          </p:cNvSpPr>
          <p:nvPr/>
        </p:nvSpPr>
        <p:spPr>
          <a:xfrm>
            <a:off x="168258" y="444975"/>
            <a:ext cx="4617390" cy="110642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28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Segoe UI"/>
                <a:ea typeface="+mj-ea"/>
                <a:cs typeface="+mj-cs"/>
              </a:rPr>
              <a:t>Celková plocha: </a:t>
            </a:r>
            <a:r>
              <a:rPr kumimoji="0" lang="cs-CZ" sz="2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Segoe UI"/>
                <a:ea typeface="+mj-ea"/>
                <a:cs typeface="+mj-cs"/>
              </a:rPr>
              <a:t>10,665 m</a:t>
            </a:r>
            <a:r>
              <a:rPr kumimoji="0" lang="cs-CZ" sz="2800" b="0" i="0" u="none" strike="noStrike" kern="1200" cap="none" spc="0" normalizeH="0" baseline="3000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Segoe UI"/>
                <a:ea typeface="+mj-ea"/>
                <a:cs typeface="+mj-cs"/>
              </a:rPr>
              <a:t>2</a:t>
            </a:r>
          </a:p>
        </p:txBody>
      </p:sp>
      <p:sp>
        <p:nvSpPr>
          <p:cNvPr id="7" name="Volný tvar 6"/>
          <p:cNvSpPr/>
          <p:nvPr/>
        </p:nvSpPr>
        <p:spPr>
          <a:xfrm rot="479607">
            <a:off x="805567" y="3365228"/>
            <a:ext cx="2043174" cy="2791513"/>
          </a:xfrm>
          <a:custGeom>
            <a:avLst/>
            <a:gdLst>
              <a:gd name="connsiteX0" fmla="*/ 0 w 939800"/>
              <a:gd name="connsiteY0" fmla="*/ 1282700 h 1282700"/>
              <a:gd name="connsiteX1" fmla="*/ 0 w 939800"/>
              <a:gd name="connsiteY1" fmla="*/ 190500 h 1282700"/>
              <a:gd name="connsiteX2" fmla="*/ 279400 w 939800"/>
              <a:gd name="connsiteY2" fmla="*/ 0 h 1282700"/>
              <a:gd name="connsiteX3" fmla="*/ 939800 w 939800"/>
              <a:gd name="connsiteY3" fmla="*/ 190500 h 1282700"/>
              <a:gd name="connsiteX0" fmla="*/ 0 w 939800"/>
              <a:gd name="connsiteY0" fmla="*/ 1282700 h 1282700"/>
              <a:gd name="connsiteX1" fmla="*/ 69264 w 939800"/>
              <a:gd name="connsiteY1" fmla="*/ 447559 h 1282700"/>
              <a:gd name="connsiteX2" fmla="*/ 279400 w 939800"/>
              <a:gd name="connsiteY2" fmla="*/ 0 h 1282700"/>
              <a:gd name="connsiteX3" fmla="*/ 939800 w 939800"/>
              <a:gd name="connsiteY3" fmla="*/ 190500 h 1282700"/>
              <a:gd name="connsiteX0" fmla="*/ 0 w 939800"/>
              <a:gd name="connsiteY0" fmla="*/ 1282700 h 1282700"/>
              <a:gd name="connsiteX1" fmla="*/ 66281 w 939800"/>
              <a:gd name="connsiteY1" fmla="*/ 497505 h 1282700"/>
              <a:gd name="connsiteX2" fmla="*/ 279400 w 939800"/>
              <a:gd name="connsiteY2" fmla="*/ 0 h 1282700"/>
              <a:gd name="connsiteX3" fmla="*/ 939800 w 939800"/>
              <a:gd name="connsiteY3" fmla="*/ 190500 h 1282700"/>
              <a:gd name="connsiteX0" fmla="*/ 131966 w 873519"/>
              <a:gd name="connsiteY0" fmla="*/ 2791513 h 2791513"/>
              <a:gd name="connsiteX1" fmla="*/ 0 w 873519"/>
              <a:gd name="connsiteY1" fmla="*/ 497505 h 2791513"/>
              <a:gd name="connsiteX2" fmla="*/ 213119 w 873519"/>
              <a:gd name="connsiteY2" fmla="*/ 0 h 2791513"/>
              <a:gd name="connsiteX3" fmla="*/ 873519 w 873519"/>
              <a:gd name="connsiteY3" fmla="*/ 190500 h 2791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3519" h="2791513">
                <a:moveTo>
                  <a:pt x="131966" y="2791513"/>
                </a:moveTo>
                <a:lnTo>
                  <a:pt x="0" y="497505"/>
                </a:lnTo>
                <a:lnTo>
                  <a:pt x="213119" y="0"/>
                </a:lnTo>
                <a:lnTo>
                  <a:pt x="873519" y="190500"/>
                </a:lnTo>
              </a:path>
            </a:pathLst>
          </a:custGeom>
          <a:noFill/>
          <a:ln w="57150">
            <a:solidFill>
              <a:srgbClr val="9341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2" name="Volný tvar 11"/>
          <p:cNvSpPr/>
          <p:nvPr/>
        </p:nvSpPr>
        <p:spPr>
          <a:xfrm>
            <a:off x="9940292" y="5736814"/>
            <a:ext cx="837296" cy="1101893"/>
          </a:xfrm>
          <a:custGeom>
            <a:avLst/>
            <a:gdLst>
              <a:gd name="connsiteX0" fmla="*/ 9525 w 400050"/>
              <a:gd name="connsiteY0" fmla="*/ 0 h 638175"/>
              <a:gd name="connsiteX1" fmla="*/ 390525 w 400050"/>
              <a:gd name="connsiteY1" fmla="*/ 114300 h 638175"/>
              <a:gd name="connsiteX2" fmla="*/ 400050 w 400050"/>
              <a:gd name="connsiteY2" fmla="*/ 561975 h 638175"/>
              <a:gd name="connsiteX3" fmla="*/ 0 w 400050"/>
              <a:gd name="connsiteY3" fmla="*/ 638175 h 638175"/>
              <a:gd name="connsiteX4" fmla="*/ 9525 w 400050"/>
              <a:gd name="connsiteY4" fmla="*/ 0 h 638175"/>
              <a:gd name="connsiteX0" fmla="*/ 0 w 415925"/>
              <a:gd name="connsiteY0" fmla="*/ 0 h 638175"/>
              <a:gd name="connsiteX1" fmla="*/ 406400 w 415925"/>
              <a:gd name="connsiteY1" fmla="*/ 114300 h 638175"/>
              <a:gd name="connsiteX2" fmla="*/ 415925 w 415925"/>
              <a:gd name="connsiteY2" fmla="*/ 561975 h 638175"/>
              <a:gd name="connsiteX3" fmla="*/ 15875 w 415925"/>
              <a:gd name="connsiteY3" fmla="*/ 638175 h 638175"/>
              <a:gd name="connsiteX4" fmla="*/ 0 w 415925"/>
              <a:gd name="connsiteY4" fmla="*/ 0 h 638175"/>
              <a:gd name="connsiteX0" fmla="*/ 0 w 415925"/>
              <a:gd name="connsiteY0" fmla="*/ 0 h 635000"/>
              <a:gd name="connsiteX1" fmla="*/ 406400 w 415925"/>
              <a:gd name="connsiteY1" fmla="*/ 114300 h 635000"/>
              <a:gd name="connsiteX2" fmla="*/ 415925 w 415925"/>
              <a:gd name="connsiteY2" fmla="*/ 561975 h 635000"/>
              <a:gd name="connsiteX3" fmla="*/ 6350 w 415925"/>
              <a:gd name="connsiteY3" fmla="*/ 635000 h 635000"/>
              <a:gd name="connsiteX4" fmla="*/ 0 w 415925"/>
              <a:gd name="connsiteY4" fmla="*/ 0 h 635000"/>
              <a:gd name="connsiteX0" fmla="*/ 0 w 415925"/>
              <a:gd name="connsiteY0" fmla="*/ 0 h 635000"/>
              <a:gd name="connsiteX1" fmla="*/ 406400 w 415925"/>
              <a:gd name="connsiteY1" fmla="*/ 114300 h 635000"/>
              <a:gd name="connsiteX2" fmla="*/ 415925 w 415925"/>
              <a:gd name="connsiteY2" fmla="*/ 561975 h 635000"/>
              <a:gd name="connsiteX3" fmla="*/ 3175 w 415925"/>
              <a:gd name="connsiteY3" fmla="*/ 635000 h 635000"/>
              <a:gd name="connsiteX4" fmla="*/ 0 w 415925"/>
              <a:gd name="connsiteY4" fmla="*/ 0 h 635000"/>
              <a:gd name="connsiteX0" fmla="*/ 0 w 415925"/>
              <a:gd name="connsiteY0" fmla="*/ 0 h 635000"/>
              <a:gd name="connsiteX1" fmla="*/ 415925 w 415925"/>
              <a:gd name="connsiteY1" fmla="*/ 130175 h 635000"/>
              <a:gd name="connsiteX2" fmla="*/ 415925 w 415925"/>
              <a:gd name="connsiteY2" fmla="*/ 561975 h 635000"/>
              <a:gd name="connsiteX3" fmla="*/ 3175 w 415925"/>
              <a:gd name="connsiteY3" fmla="*/ 635000 h 635000"/>
              <a:gd name="connsiteX4" fmla="*/ 0 w 415925"/>
              <a:gd name="connsiteY4" fmla="*/ 0 h 635000"/>
              <a:gd name="connsiteX0" fmla="*/ 0 w 415925"/>
              <a:gd name="connsiteY0" fmla="*/ 0 h 635000"/>
              <a:gd name="connsiteX1" fmla="*/ 406400 w 415925"/>
              <a:gd name="connsiteY1" fmla="*/ 127000 h 635000"/>
              <a:gd name="connsiteX2" fmla="*/ 415925 w 415925"/>
              <a:gd name="connsiteY2" fmla="*/ 561975 h 635000"/>
              <a:gd name="connsiteX3" fmla="*/ 3175 w 415925"/>
              <a:gd name="connsiteY3" fmla="*/ 635000 h 635000"/>
              <a:gd name="connsiteX4" fmla="*/ 0 w 415925"/>
              <a:gd name="connsiteY4" fmla="*/ 0 h 635000"/>
              <a:gd name="connsiteX0" fmla="*/ 0 w 415925"/>
              <a:gd name="connsiteY0" fmla="*/ 0 h 635000"/>
              <a:gd name="connsiteX1" fmla="*/ 406400 w 415925"/>
              <a:gd name="connsiteY1" fmla="*/ 127000 h 635000"/>
              <a:gd name="connsiteX2" fmla="*/ 415925 w 415925"/>
              <a:gd name="connsiteY2" fmla="*/ 618857 h 635000"/>
              <a:gd name="connsiteX3" fmla="*/ 3175 w 415925"/>
              <a:gd name="connsiteY3" fmla="*/ 635000 h 635000"/>
              <a:gd name="connsiteX4" fmla="*/ 0 w 415925"/>
              <a:gd name="connsiteY4" fmla="*/ 0 h 635000"/>
              <a:gd name="connsiteX0" fmla="*/ 0 w 415925"/>
              <a:gd name="connsiteY0" fmla="*/ 0 h 635000"/>
              <a:gd name="connsiteX1" fmla="*/ 406400 w 415925"/>
              <a:gd name="connsiteY1" fmla="*/ 127000 h 635000"/>
              <a:gd name="connsiteX2" fmla="*/ 415925 w 415925"/>
              <a:gd name="connsiteY2" fmla="*/ 618857 h 635000"/>
              <a:gd name="connsiteX3" fmla="*/ 3175 w 415925"/>
              <a:gd name="connsiteY3" fmla="*/ 635000 h 635000"/>
              <a:gd name="connsiteX4" fmla="*/ 0 w 415925"/>
              <a:gd name="connsiteY4" fmla="*/ 0 h 635000"/>
              <a:gd name="connsiteX0" fmla="*/ 0 w 415925"/>
              <a:gd name="connsiteY0" fmla="*/ 0 h 635799"/>
              <a:gd name="connsiteX1" fmla="*/ 406400 w 415925"/>
              <a:gd name="connsiteY1" fmla="*/ 127000 h 635799"/>
              <a:gd name="connsiteX2" fmla="*/ 415925 w 415925"/>
              <a:gd name="connsiteY2" fmla="*/ 618857 h 635799"/>
              <a:gd name="connsiteX3" fmla="*/ 3175 w 415925"/>
              <a:gd name="connsiteY3" fmla="*/ 635000 h 635799"/>
              <a:gd name="connsiteX4" fmla="*/ 0 w 415925"/>
              <a:gd name="connsiteY4" fmla="*/ 0 h 635799"/>
              <a:gd name="connsiteX0" fmla="*/ 0 w 406400"/>
              <a:gd name="connsiteY0" fmla="*/ 0 h 640690"/>
              <a:gd name="connsiteX1" fmla="*/ 406400 w 406400"/>
              <a:gd name="connsiteY1" fmla="*/ 127000 h 640690"/>
              <a:gd name="connsiteX2" fmla="*/ 403432 w 406400"/>
              <a:gd name="connsiteY2" fmla="*/ 628101 h 640690"/>
              <a:gd name="connsiteX3" fmla="*/ 3175 w 406400"/>
              <a:gd name="connsiteY3" fmla="*/ 635000 h 640690"/>
              <a:gd name="connsiteX4" fmla="*/ 0 w 406400"/>
              <a:gd name="connsiteY4" fmla="*/ 0 h 640690"/>
              <a:gd name="connsiteX0" fmla="*/ 0 w 406400"/>
              <a:gd name="connsiteY0" fmla="*/ 0 h 635000"/>
              <a:gd name="connsiteX1" fmla="*/ 406400 w 406400"/>
              <a:gd name="connsiteY1" fmla="*/ 127000 h 635000"/>
              <a:gd name="connsiteX2" fmla="*/ 403432 w 406400"/>
              <a:gd name="connsiteY2" fmla="*/ 628101 h 635000"/>
              <a:gd name="connsiteX3" fmla="*/ 3175 w 406400"/>
              <a:gd name="connsiteY3" fmla="*/ 635000 h 635000"/>
              <a:gd name="connsiteX4" fmla="*/ 0 w 406400"/>
              <a:gd name="connsiteY4" fmla="*/ 0 h 635000"/>
              <a:gd name="connsiteX0" fmla="*/ 0 w 428446"/>
              <a:gd name="connsiteY0" fmla="*/ 0 h 635000"/>
              <a:gd name="connsiteX1" fmla="*/ 406400 w 428446"/>
              <a:gd name="connsiteY1" fmla="*/ 127000 h 635000"/>
              <a:gd name="connsiteX2" fmla="*/ 428417 w 428446"/>
              <a:gd name="connsiteY2" fmla="*/ 628101 h 635000"/>
              <a:gd name="connsiteX3" fmla="*/ 3175 w 428446"/>
              <a:gd name="connsiteY3" fmla="*/ 635000 h 635000"/>
              <a:gd name="connsiteX4" fmla="*/ 0 w 428446"/>
              <a:gd name="connsiteY4" fmla="*/ 0 h 635000"/>
              <a:gd name="connsiteX0" fmla="*/ 0 w 449267"/>
              <a:gd name="connsiteY0" fmla="*/ 0 h 635000"/>
              <a:gd name="connsiteX1" fmla="*/ 427221 w 449267"/>
              <a:gd name="connsiteY1" fmla="*/ 127000 h 635000"/>
              <a:gd name="connsiteX2" fmla="*/ 449238 w 449267"/>
              <a:gd name="connsiteY2" fmla="*/ 628101 h 635000"/>
              <a:gd name="connsiteX3" fmla="*/ 23996 w 449267"/>
              <a:gd name="connsiteY3" fmla="*/ 635000 h 635000"/>
              <a:gd name="connsiteX4" fmla="*/ 0 w 449267"/>
              <a:gd name="connsiteY4" fmla="*/ 0 h 635000"/>
              <a:gd name="connsiteX0" fmla="*/ 0 w 449298"/>
              <a:gd name="connsiteY0" fmla="*/ 0 h 635000"/>
              <a:gd name="connsiteX1" fmla="*/ 439713 w 449298"/>
              <a:gd name="connsiteY1" fmla="*/ 127000 h 635000"/>
              <a:gd name="connsiteX2" fmla="*/ 449238 w 449298"/>
              <a:gd name="connsiteY2" fmla="*/ 628101 h 635000"/>
              <a:gd name="connsiteX3" fmla="*/ 23996 w 449298"/>
              <a:gd name="connsiteY3" fmla="*/ 635000 h 635000"/>
              <a:gd name="connsiteX4" fmla="*/ 0 w 449298"/>
              <a:gd name="connsiteY4" fmla="*/ 0 h 635000"/>
              <a:gd name="connsiteX0" fmla="*/ 0 w 449298"/>
              <a:gd name="connsiteY0" fmla="*/ 0 h 635000"/>
              <a:gd name="connsiteX1" fmla="*/ 439713 w 449298"/>
              <a:gd name="connsiteY1" fmla="*/ 127000 h 635000"/>
              <a:gd name="connsiteX2" fmla="*/ 449238 w 449298"/>
              <a:gd name="connsiteY2" fmla="*/ 628101 h 635000"/>
              <a:gd name="connsiteX3" fmla="*/ 23996 w 449298"/>
              <a:gd name="connsiteY3" fmla="*/ 635000 h 635000"/>
              <a:gd name="connsiteX4" fmla="*/ 0 w 449298"/>
              <a:gd name="connsiteY4" fmla="*/ 0 h 635000"/>
              <a:gd name="connsiteX0" fmla="*/ 0 w 439713"/>
              <a:gd name="connsiteY0" fmla="*/ 0 h 635000"/>
              <a:gd name="connsiteX1" fmla="*/ 439713 w 439713"/>
              <a:gd name="connsiteY1" fmla="*/ 127000 h 635000"/>
              <a:gd name="connsiteX2" fmla="*/ 432581 w 439713"/>
              <a:gd name="connsiteY2" fmla="*/ 618857 h 635000"/>
              <a:gd name="connsiteX3" fmla="*/ 23996 w 439713"/>
              <a:gd name="connsiteY3" fmla="*/ 635000 h 635000"/>
              <a:gd name="connsiteX4" fmla="*/ 0 w 439713"/>
              <a:gd name="connsiteY4" fmla="*/ 0 h 635000"/>
              <a:gd name="connsiteX0" fmla="*/ 0 w 453446"/>
              <a:gd name="connsiteY0" fmla="*/ 0 h 641967"/>
              <a:gd name="connsiteX1" fmla="*/ 439713 w 453446"/>
              <a:gd name="connsiteY1" fmla="*/ 127000 h 641967"/>
              <a:gd name="connsiteX2" fmla="*/ 453402 w 453446"/>
              <a:gd name="connsiteY2" fmla="*/ 641967 h 641967"/>
              <a:gd name="connsiteX3" fmla="*/ 23996 w 453446"/>
              <a:gd name="connsiteY3" fmla="*/ 635000 h 641967"/>
              <a:gd name="connsiteX4" fmla="*/ 0 w 453446"/>
              <a:gd name="connsiteY4" fmla="*/ 0 h 641967"/>
              <a:gd name="connsiteX0" fmla="*/ 0 w 453446"/>
              <a:gd name="connsiteY0" fmla="*/ 0 h 641967"/>
              <a:gd name="connsiteX1" fmla="*/ 439713 w 453446"/>
              <a:gd name="connsiteY1" fmla="*/ 127000 h 641967"/>
              <a:gd name="connsiteX2" fmla="*/ 453402 w 453446"/>
              <a:gd name="connsiteY2" fmla="*/ 641967 h 641967"/>
              <a:gd name="connsiteX3" fmla="*/ 23996 w 453446"/>
              <a:gd name="connsiteY3" fmla="*/ 635000 h 641967"/>
              <a:gd name="connsiteX4" fmla="*/ 0 w 453446"/>
              <a:gd name="connsiteY4" fmla="*/ 0 h 641967"/>
              <a:gd name="connsiteX0" fmla="*/ 0 w 453402"/>
              <a:gd name="connsiteY0" fmla="*/ 0 h 641967"/>
              <a:gd name="connsiteX1" fmla="*/ 439713 w 453402"/>
              <a:gd name="connsiteY1" fmla="*/ 127000 h 641967"/>
              <a:gd name="connsiteX2" fmla="*/ 453402 w 453402"/>
              <a:gd name="connsiteY2" fmla="*/ 641967 h 641967"/>
              <a:gd name="connsiteX3" fmla="*/ 23996 w 453402"/>
              <a:gd name="connsiteY3" fmla="*/ 635000 h 641967"/>
              <a:gd name="connsiteX4" fmla="*/ 0 w 453402"/>
              <a:gd name="connsiteY4" fmla="*/ 0 h 641967"/>
              <a:gd name="connsiteX0" fmla="*/ 0 w 453402"/>
              <a:gd name="connsiteY0" fmla="*/ 0 h 641967"/>
              <a:gd name="connsiteX1" fmla="*/ 439713 w 453402"/>
              <a:gd name="connsiteY1" fmla="*/ 127000 h 641967"/>
              <a:gd name="connsiteX2" fmla="*/ 453402 w 453402"/>
              <a:gd name="connsiteY2" fmla="*/ 641967 h 641967"/>
              <a:gd name="connsiteX3" fmla="*/ 23996 w 453402"/>
              <a:gd name="connsiteY3" fmla="*/ 635000 h 641967"/>
              <a:gd name="connsiteX4" fmla="*/ 0 w 453402"/>
              <a:gd name="connsiteY4" fmla="*/ 0 h 641967"/>
              <a:gd name="connsiteX0" fmla="*/ 0 w 457566"/>
              <a:gd name="connsiteY0" fmla="*/ 0 h 641967"/>
              <a:gd name="connsiteX1" fmla="*/ 439713 w 457566"/>
              <a:gd name="connsiteY1" fmla="*/ 127000 h 641967"/>
              <a:gd name="connsiteX2" fmla="*/ 457566 w 457566"/>
              <a:gd name="connsiteY2" fmla="*/ 641967 h 641967"/>
              <a:gd name="connsiteX3" fmla="*/ 23996 w 457566"/>
              <a:gd name="connsiteY3" fmla="*/ 635000 h 641967"/>
              <a:gd name="connsiteX4" fmla="*/ 0 w 457566"/>
              <a:gd name="connsiteY4" fmla="*/ 0 h 641967"/>
              <a:gd name="connsiteX0" fmla="*/ 0 w 457566"/>
              <a:gd name="connsiteY0" fmla="*/ 0 h 655613"/>
              <a:gd name="connsiteX1" fmla="*/ 439713 w 457566"/>
              <a:gd name="connsiteY1" fmla="*/ 140646 h 655613"/>
              <a:gd name="connsiteX2" fmla="*/ 457566 w 457566"/>
              <a:gd name="connsiteY2" fmla="*/ 655613 h 655613"/>
              <a:gd name="connsiteX3" fmla="*/ 23996 w 457566"/>
              <a:gd name="connsiteY3" fmla="*/ 648646 h 655613"/>
              <a:gd name="connsiteX4" fmla="*/ 0 w 457566"/>
              <a:gd name="connsiteY4" fmla="*/ 0 h 655613"/>
              <a:gd name="connsiteX0" fmla="*/ 0 w 457566"/>
              <a:gd name="connsiteY0" fmla="*/ 0 h 657743"/>
              <a:gd name="connsiteX1" fmla="*/ 439713 w 457566"/>
              <a:gd name="connsiteY1" fmla="*/ 140646 h 657743"/>
              <a:gd name="connsiteX2" fmla="*/ 457566 w 457566"/>
              <a:gd name="connsiteY2" fmla="*/ 655613 h 657743"/>
              <a:gd name="connsiteX3" fmla="*/ 23996 w 457566"/>
              <a:gd name="connsiteY3" fmla="*/ 657743 h 657743"/>
              <a:gd name="connsiteX4" fmla="*/ 0 w 457566"/>
              <a:gd name="connsiteY4" fmla="*/ 0 h 657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566" h="657743">
                <a:moveTo>
                  <a:pt x="0" y="0"/>
                </a:moveTo>
                <a:lnTo>
                  <a:pt x="439713" y="140646"/>
                </a:lnTo>
                <a:lnTo>
                  <a:pt x="457566" y="655613"/>
                </a:lnTo>
                <a:lnTo>
                  <a:pt x="23996" y="657743"/>
                </a:lnTo>
                <a:lnTo>
                  <a:pt x="0" y="0"/>
                </a:lnTo>
                <a:close/>
              </a:path>
            </a:pathLst>
          </a:custGeom>
          <a:noFill/>
          <a:ln w="57150">
            <a:solidFill>
              <a:srgbClr val="0032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3" name="Volný tvar 12"/>
          <p:cNvSpPr/>
          <p:nvPr/>
        </p:nvSpPr>
        <p:spPr>
          <a:xfrm rot="4956927">
            <a:off x="3076419" y="4642900"/>
            <a:ext cx="1603865" cy="3229640"/>
          </a:xfrm>
          <a:custGeom>
            <a:avLst/>
            <a:gdLst>
              <a:gd name="connsiteX0" fmla="*/ 0 w 939800"/>
              <a:gd name="connsiteY0" fmla="*/ 1282700 h 1282700"/>
              <a:gd name="connsiteX1" fmla="*/ 0 w 939800"/>
              <a:gd name="connsiteY1" fmla="*/ 190500 h 1282700"/>
              <a:gd name="connsiteX2" fmla="*/ 279400 w 939800"/>
              <a:gd name="connsiteY2" fmla="*/ 0 h 1282700"/>
              <a:gd name="connsiteX3" fmla="*/ 939800 w 939800"/>
              <a:gd name="connsiteY3" fmla="*/ 190500 h 1282700"/>
              <a:gd name="connsiteX0" fmla="*/ 0 w 939800"/>
              <a:gd name="connsiteY0" fmla="*/ 1282700 h 1282700"/>
              <a:gd name="connsiteX1" fmla="*/ 69264 w 939800"/>
              <a:gd name="connsiteY1" fmla="*/ 447559 h 1282700"/>
              <a:gd name="connsiteX2" fmla="*/ 279400 w 939800"/>
              <a:gd name="connsiteY2" fmla="*/ 0 h 1282700"/>
              <a:gd name="connsiteX3" fmla="*/ 939800 w 939800"/>
              <a:gd name="connsiteY3" fmla="*/ 190500 h 1282700"/>
              <a:gd name="connsiteX0" fmla="*/ 0 w 939800"/>
              <a:gd name="connsiteY0" fmla="*/ 1282700 h 1282700"/>
              <a:gd name="connsiteX1" fmla="*/ 66281 w 939800"/>
              <a:gd name="connsiteY1" fmla="*/ 497505 h 1282700"/>
              <a:gd name="connsiteX2" fmla="*/ 279400 w 939800"/>
              <a:gd name="connsiteY2" fmla="*/ 0 h 1282700"/>
              <a:gd name="connsiteX3" fmla="*/ 939800 w 939800"/>
              <a:gd name="connsiteY3" fmla="*/ 190500 h 1282700"/>
              <a:gd name="connsiteX0" fmla="*/ 131966 w 873519"/>
              <a:gd name="connsiteY0" fmla="*/ 2791513 h 2791513"/>
              <a:gd name="connsiteX1" fmla="*/ 0 w 873519"/>
              <a:gd name="connsiteY1" fmla="*/ 497505 h 2791513"/>
              <a:gd name="connsiteX2" fmla="*/ 213119 w 873519"/>
              <a:gd name="connsiteY2" fmla="*/ 0 h 2791513"/>
              <a:gd name="connsiteX3" fmla="*/ 873519 w 873519"/>
              <a:gd name="connsiteY3" fmla="*/ 190500 h 2791513"/>
              <a:gd name="connsiteX0" fmla="*/ 109861 w 851414"/>
              <a:gd name="connsiteY0" fmla="*/ 2791513 h 3062889"/>
              <a:gd name="connsiteX1" fmla="*/ 0 w 851414"/>
              <a:gd name="connsiteY1" fmla="*/ 3062889 h 3062889"/>
              <a:gd name="connsiteX2" fmla="*/ 191014 w 851414"/>
              <a:gd name="connsiteY2" fmla="*/ 0 h 3062889"/>
              <a:gd name="connsiteX3" fmla="*/ 851414 w 851414"/>
              <a:gd name="connsiteY3" fmla="*/ 190500 h 3062889"/>
              <a:gd name="connsiteX0" fmla="*/ 663702 w 851414"/>
              <a:gd name="connsiteY0" fmla="*/ 3289807 h 3289807"/>
              <a:gd name="connsiteX1" fmla="*/ 0 w 851414"/>
              <a:gd name="connsiteY1" fmla="*/ 3062889 h 3289807"/>
              <a:gd name="connsiteX2" fmla="*/ 191014 w 851414"/>
              <a:gd name="connsiteY2" fmla="*/ 0 h 3289807"/>
              <a:gd name="connsiteX3" fmla="*/ 851414 w 851414"/>
              <a:gd name="connsiteY3" fmla="*/ 190500 h 3289807"/>
              <a:gd name="connsiteX0" fmla="*/ 678300 w 851414"/>
              <a:gd name="connsiteY0" fmla="*/ 3263497 h 3263497"/>
              <a:gd name="connsiteX1" fmla="*/ 0 w 851414"/>
              <a:gd name="connsiteY1" fmla="*/ 3062889 h 3263497"/>
              <a:gd name="connsiteX2" fmla="*/ 191014 w 851414"/>
              <a:gd name="connsiteY2" fmla="*/ 0 h 3263497"/>
              <a:gd name="connsiteX3" fmla="*/ 851414 w 851414"/>
              <a:gd name="connsiteY3" fmla="*/ 190500 h 3263497"/>
              <a:gd name="connsiteX0" fmla="*/ 507862 w 851414"/>
              <a:gd name="connsiteY0" fmla="*/ 3204032 h 3204032"/>
              <a:gd name="connsiteX1" fmla="*/ 0 w 851414"/>
              <a:gd name="connsiteY1" fmla="*/ 3062889 h 3204032"/>
              <a:gd name="connsiteX2" fmla="*/ 191014 w 851414"/>
              <a:gd name="connsiteY2" fmla="*/ 0 h 3204032"/>
              <a:gd name="connsiteX3" fmla="*/ 851414 w 851414"/>
              <a:gd name="connsiteY3" fmla="*/ 190500 h 3204032"/>
              <a:gd name="connsiteX0" fmla="*/ 507862 w 684200"/>
              <a:gd name="connsiteY0" fmla="*/ 3204032 h 3204032"/>
              <a:gd name="connsiteX1" fmla="*/ 0 w 684200"/>
              <a:gd name="connsiteY1" fmla="*/ 3062889 h 3204032"/>
              <a:gd name="connsiteX2" fmla="*/ 191014 w 684200"/>
              <a:gd name="connsiteY2" fmla="*/ 0 h 3204032"/>
              <a:gd name="connsiteX3" fmla="*/ 684200 w 684200"/>
              <a:gd name="connsiteY3" fmla="*/ 132015 h 3204032"/>
              <a:gd name="connsiteX0" fmla="*/ 516280 w 684200"/>
              <a:gd name="connsiteY0" fmla="*/ 3229640 h 3229640"/>
              <a:gd name="connsiteX1" fmla="*/ 0 w 684200"/>
              <a:gd name="connsiteY1" fmla="*/ 3062889 h 3229640"/>
              <a:gd name="connsiteX2" fmla="*/ 191014 w 684200"/>
              <a:gd name="connsiteY2" fmla="*/ 0 h 3229640"/>
              <a:gd name="connsiteX3" fmla="*/ 684200 w 684200"/>
              <a:gd name="connsiteY3" fmla="*/ 132015 h 3229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4200" h="3229640">
                <a:moveTo>
                  <a:pt x="516280" y="3229640"/>
                </a:moveTo>
                <a:lnTo>
                  <a:pt x="0" y="3062889"/>
                </a:lnTo>
                <a:lnTo>
                  <a:pt x="191014" y="0"/>
                </a:lnTo>
                <a:lnTo>
                  <a:pt x="684200" y="132015"/>
                </a:lnTo>
              </a:path>
            </a:pathLst>
          </a:custGeom>
          <a:noFill/>
          <a:ln w="57150">
            <a:solidFill>
              <a:srgbClr val="64B1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4" name="Obdélník 13"/>
          <p:cNvSpPr/>
          <p:nvPr/>
        </p:nvSpPr>
        <p:spPr>
          <a:xfrm>
            <a:off x="452066" y="2261417"/>
            <a:ext cx="3253159" cy="936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Kanceláře studentů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a zaměstnanců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b="1" dirty="0">
                <a:solidFill>
                  <a:srgbClr val="080808"/>
                </a:solidFill>
                <a:latin typeface="Segoe UI"/>
              </a:rPr>
              <a:t>A</a:t>
            </a:r>
            <a:r>
              <a:rPr kumimoji="0" lang="cs-CZ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dministrativní</a:t>
            </a:r>
            <a:r>
              <a:rPr kumimoji="0" lang="cs-CZ" sz="1800" b="1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křídlo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5" name="Obdélník 14"/>
          <p:cNvSpPr/>
          <p:nvPr/>
        </p:nvSpPr>
        <p:spPr>
          <a:xfrm>
            <a:off x="186266" y="2261417"/>
            <a:ext cx="265799" cy="936000"/>
          </a:xfrm>
          <a:prstGeom prst="rect">
            <a:avLst/>
          </a:prstGeom>
          <a:solidFill>
            <a:srgbClr val="9341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6" name="Obdélník 15"/>
          <p:cNvSpPr/>
          <p:nvPr/>
        </p:nvSpPr>
        <p:spPr>
          <a:xfrm>
            <a:off x="92083" y="4552888"/>
            <a:ext cx="3443811" cy="936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Mikroskopie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SEM, TEM, AFM a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další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citlivé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měřicí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přístroje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8" name="Obdélník 17"/>
          <p:cNvSpPr/>
          <p:nvPr/>
        </p:nvSpPr>
        <p:spPr>
          <a:xfrm>
            <a:off x="6134024" y="5789720"/>
            <a:ext cx="3761320" cy="936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Technologie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– </a:t>
            </a:r>
            <a:r>
              <a:rPr lang="cs-CZ" b="1" dirty="0">
                <a:solidFill>
                  <a:srgbClr val="080808"/>
                </a:solidFill>
                <a:latin typeface="Segoe UI"/>
              </a:rPr>
              <a:t>t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ěžké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laboratoře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Zpracování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plastů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Zpracování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 </a:t>
            </a: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pryže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0" name="Obdélník 19"/>
          <p:cNvSpPr/>
          <p:nvPr/>
        </p:nvSpPr>
        <p:spPr>
          <a:xfrm>
            <a:off x="3547407" y="4552966"/>
            <a:ext cx="265799" cy="936000"/>
          </a:xfrm>
          <a:prstGeom prst="rect">
            <a:avLst/>
          </a:prstGeom>
          <a:solidFill>
            <a:srgbClr val="64B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21" name="Obdélník 20"/>
          <p:cNvSpPr/>
          <p:nvPr/>
        </p:nvSpPr>
        <p:spPr>
          <a:xfrm>
            <a:off x="5829103" y="5779534"/>
            <a:ext cx="300041" cy="936000"/>
          </a:xfrm>
          <a:prstGeom prst="rect">
            <a:avLst/>
          </a:prstGeom>
          <a:solidFill>
            <a:srgbClr val="0032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19" name="Zástupný text 5">
            <a:extLst>
              <a:ext uri="{FF2B5EF4-FFF2-40B4-BE49-F238E27FC236}">
                <a16:creationId xmlns:a16="http://schemas.microsoft.com/office/drawing/2014/main" id="{E6C4C72A-0BE4-43B1-B475-74D18622BF7C}"/>
              </a:ext>
            </a:extLst>
          </p:cNvPr>
          <p:cNvSpPr txBox="1">
            <a:spLocks/>
          </p:cNvSpPr>
          <p:nvPr/>
        </p:nvSpPr>
        <p:spPr>
          <a:xfrm>
            <a:off x="552671" y="112778"/>
            <a:ext cx="6621851" cy="383430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b="1" dirty="0">
                <a:latin typeface="Arial" panose="020B0604020202020204" pitchFamily="34" charset="0"/>
                <a:cs typeface="Arial" panose="020B0604020202020204" pitchFamily="34" charset="0"/>
              </a:rPr>
              <a:t>CENTRUM POLYMERNÍCH SYSTÉMŮ (CPS)</a:t>
            </a:r>
          </a:p>
        </p:txBody>
      </p:sp>
      <p:sp>
        <p:nvSpPr>
          <p:cNvPr id="17" name="Nadpis 1">
            <a:extLst>
              <a:ext uri="{FF2B5EF4-FFF2-40B4-BE49-F238E27FC236}">
                <a16:creationId xmlns:a16="http://schemas.microsoft.com/office/drawing/2014/main" id="{AA7A623D-9768-41E8-9571-EAE5FC290443}"/>
              </a:ext>
            </a:extLst>
          </p:cNvPr>
          <p:cNvSpPr txBox="1">
            <a:spLocks/>
          </p:cNvSpPr>
          <p:nvPr/>
        </p:nvSpPr>
        <p:spPr>
          <a:xfrm>
            <a:off x="8684512" y="1455674"/>
            <a:ext cx="2593088" cy="805743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Obdélník 21">
            <a:extLst>
              <a:ext uri="{FF2B5EF4-FFF2-40B4-BE49-F238E27FC236}">
                <a16:creationId xmlns:a16="http://schemas.microsoft.com/office/drawing/2014/main" id="{4CAD9E3C-1770-4061-B723-95720AB44711}"/>
              </a:ext>
            </a:extLst>
          </p:cNvPr>
          <p:cNvSpPr/>
          <p:nvPr/>
        </p:nvSpPr>
        <p:spPr>
          <a:xfrm>
            <a:off x="8648442" y="1325417"/>
            <a:ext cx="3091492" cy="936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cs-CZ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MISE CENTRA</a:t>
            </a:r>
          </a:p>
          <a:p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Podpor</a:t>
            </a:r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GB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výzkum</a:t>
            </a:r>
            <a:r>
              <a:rPr 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GB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jeho</a:t>
            </a:r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propojení</a:t>
            </a:r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en-GB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praxí</a:t>
            </a:r>
            <a:r>
              <a:rPr lang="en-GB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55785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FE54704-AEB7-2E55-9D30-E7A027D167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6955" y="3032450"/>
            <a:ext cx="2142211" cy="445496"/>
          </a:xfrm>
        </p:spPr>
        <p:txBody>
          <a:bodyPr/>
          <a:lstStyle/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Zpracování polymerů</a:t>
            </a:r>
          </a:p>
        </p:txBody>
      </p:sp>
      <p:pic>
        <p:nvPicPr>
          <p:cNvPr id="18" name="Zástupný symbol obrázku 17">
            <a:extLst>
              <a:ext uri="{FF2B5EF4-FFF2-40B4-BE49-F238E27FC236}">
                <a16:creationId xmlns:a16="http://schemas.microsoft.com/office/drawing/2014/main" id="{AF0D6DE5-37B7-F921-4DE3-891FB1BE9DF0}"/>
              </a:ext>
            </a:extLst>
          </p:cNvPr>
          <p:cNvPicPr preferRelativeResize="0"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8698" y="1139359"/>
            <a:ext cx="2090468" cy="1721447"/>
          </a:xfrm>
        </p:spPr>
      </p:pic>
      <p:pic>
        <p:nvPicPr>
          <p:cNvPr id="22" name="Zástupný symbol obrázku 21">
            <a:extLst>
              <a:ext uri="{FF2B5EF4-FFF2-40B4-BE49-F238E27FC236}">
                <a16:creationId xmlns:a16="http://schemas.microsoft.com/office/drawing/2014/main" id="{0A43ED93-890B-79F8-1F7B-B994A4014EB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476865" y="1095115"/>
            <a:ext cx="2089682" cy="1720800"/>
          </a:xfrm>
        </p:spPr>
      </p:pic>
      <p:pic>
        <p:nvPicPr>
          <p:cNvPr id="24" name="Zástupný symbol obrázku 23">
            <a:extLst>
              <a:ext uri="{FF2B5EF4-FFF2-40B4-BE49-F238E27FC236}">
                <a16:creationId xmlns:a16="http://schemas.microsoft.com/office/drawing/2014/main" id="{9B402DCF-3440-5584-5DD9-E42ECCFB103C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52871" y="1139359"/>
            <a:ext cx="2089682" cy="1720800"/>
          </a:xfrm>
        </p:spPr>
      </p:pic>
      <p:pic>
        <p:nvPicPr>
          <p:cNvPr id="26" name="Zástupný symbol obrázku 25">
            <a:extLst>
              <a:ext uri="{FF2B5EF4-FFF2-40B4-BE49-F238E27FC236}">
                <a16:creationId xmlns:a16="http://schemas.microsoft.com/office/drawing/2014/main" id="{3457A1EC-0BC0-CBF2-02FC-6DE01E1D906F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48698" y="3997841"/>
            <a:ext cx="2089682" cy="1720800"/>
          </a:xfrm>
        </p:spPr>
      </p:pic>
      <p:pic>
        <p:nvPicPr>
          <p:cNvPr id="28" name="Zástupný symbol obrázku 27">
            <a:extLst>
              <a:ext uri="{FF2B5EF4-FFF2-40B4-BE49-F238E27FC236}">
                <a16:creationId xmlns:a16="http://schemas.microsoft.com/office/drawing/2014/main" id="{BAE911F4-C235-D998-85B0-F9C2885462A5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20656" y="3997841"/>
            <a:ext cx="2089682" cy="1720800"/>
          </a:xfrm>
        </p:spPr>
      </p:pic>
      <p:pic>
        <p:nvPicPr>
          <p:cNvPr id="20" name="Zástupný symbol obrázku 19">
            <a:extLst>
              <a:ext uri="{FF2B5EF4-FFF2-40B4-BE49-F238E27FC236}">
                <a16:creationId xmlns:a16="http://schemas.microsoft.com/office/drawing/2014/main" id="{F6007789-696B-8490-A330-3F4FBD62ED4B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08781" y="3997841"/>
            <a:ext cx="2089682" cy="1720800"/>
          </a:xfrm>
        </p:spPr>
      </p:pic>
      <p:sp>
        <p:nvSpPr>
          <p:cNvPr id="9" name="Zástupný text 8">
            <a:extLst>
              <a:ext uri="{FF2B5EF4-FFF2-40B4-BE49-F238E27FC236}">
                <a16:creationId xmlns:a16="http://schemas.microsoft.com/office/drawing/2014/main" id="{244A31C8-EBAB-F82E-7207-2417D253135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04965" y="3033446"/>
            <a:ext cx="2021351" cy="444500"/>
          </a:xfrm>
        </p:spPr>
        <p:txBody>
          <a:bodyPr/>
          <a:lstStyle/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Gumárenské technologie	</a:t>
            </a:r>
          </a:p>
        </p:txBody>
      </p:sp>
      <p:sp>
        <p:nvSpPr>
          <p:cNvPr id="10" name="Zástupný text 9">
            <a:extLst>
              <a:ext uri="{FF2B5EF4-FFF2-40B4-BE49-F238E27FC236}">
                <a16:creationId xmlns:a16="http://schemas.microsoft.com/office/drawing/2014/main" id="{618FF86C-E63A-0982-1223-C08FB32D337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787036" y="2977332"/>
            <a:ext cx="2224230" cy="444500"/>
          </a:xfrm>
        </p:spPr>
        <p:txBody>
          <a:bodyPr/>
          <a:lstStyle/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Environmentální technologie</a:t>
            </a:r>
          </a:p>
        </p:txBody>
      </p:sp>
      <p:sp>
        <p:nvSpPr>
          <p:cNvPr id="11" name="Zástupný text 10">
            <a:extLst>
              <a:ext uri="{FF2B5EF4-FFF2-40B4-BE49-F238E27FC236}">
                <a16:creationId xmlns:a16="http://schemas.microsoft.com/office/drawing/2014/main" id="{A66CBC09-A3D7-351E-8423-207BA4EF9ED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11355" y="5828865"/>
            <a:ext cx="3369289" cy="444500"/>
          </a:xfrm>
        </p:spPr>
        <p:txBody>
          <a:bodyPr/>
          <a:lstStyle/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Nanomateriály a pokročilé technologie</a:t>
            </a:r>
          </a:p>
        </p:txBody>
      </p:sp>
      <p:sp>
        <p:nvSpPr>
          <p:cNvPr id="12" name="Zástupný text 11">
            <a:extLst>
              <a:ext uri="{FF2B5EF4-FFF2-40B4-BE49-F238E27FC236}">
                <a16:creationId xmlns:a16="http://schemas.microsoft.com/office/drawing/2014/main" id="{48BD56C1-0070-7753-974A-944CF224612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7808781" y="5853411"/>
            <a:ext cx="3220580" cy="444500"/>
          </a:xfrm>
        </p:spPr>
        <p:txBody>
          <a:bodyPr/>
          <a:lstStyle/>
          <a:p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</a:rPr>
              <a:t>Energetické a kompozitní materiály</a:t>
            </a:r>
          </a:p>
        </p:txBody>
      </p:sp>
      <p:sp>
        <p:nvSpPr>
          <p:cNvPr id="13" name="Zástupný text 12">
            <a:extLst>
              <a:ext uri="{FF2B5EF4-FFF2-40B4-BE49-F238E27FC236}">
                <a16:creationId xmlns:a16="http://schemas.microsoft.com/office/drawing/2014/main" id="{FE9CB024-9CC1-D5DF-9BED-A9992424A94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327911" y="5920585"/>
            <a:ext cx="1998048" cy="444500"/>
          </a:xfrm>
        </p:spPr>
        <p:txBody>
          <a:bodyPr/>
          <a:lstStyle/>
          <a:p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</a:rPr>
              <a:t>Biomateriály</a:t>
            </a:r>
            <a:endParaRPr lang="cs-CZ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Zástupný text 15">
            <a:extLst>
              <a:ext uri="{FF2B5EF4-FFF2-40B4-BE49-F238E27FC236}">
                <a16:creationId xmlns:a16="http://schemas.microsoft.com/office/drawing/2014/main" id="{706226BA-08EC-5AF7-8D30-60B1DC2474D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6118" y="267903"/>
            <a:ext cx="2921061" cy="306301"/>
          </a:xfrm>
        </p:spPr>
        <p:txBody>
          <a:bodyPr/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STRUKTURA CPS</a:t>
            </a:r>
          </a:p>
        </p:txBody>
      </p:sp>
      <p:sp>
        <p:nvSpPr>
          <p:cNvPr id="30" name="Zástupný symbol pro číslo snímku 28">
            <a:extLst>
              <a:ext uri="{FF2B5EF4-FFF2-40B4-BE49-F238E27FC236}">
                <a16:creationId xmlns:a16="http://schemas.microsoft.com/office/drawing/2014/main" id="{05783486-EA7C-54AB-973E-9DA5774E8DD4}"/>
              </a:ext>
            </a:extLst>
          </p:cNvPr>
          <p:cNvSpPr txBox="1">
            <a:spLocks/>
          </p:cNvSpPr>
          <p:nvPr/>
        </p:nvSpPr>
        <p:spPr>
          <a:xfrm>
            <a:off x="11779953" y="6492875"/>
            <a:ext cx="439217" cy="365125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59060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Zástupný symbol pro číslo snímku 28">
            <a:extLst>
              <a:ext uri="{FF2B5EF4-FFF2-40B4-BE49-F238E27FC236}">
                <a16:creationId xmlns:a16="http://schemas.microsoft.com/office/drawing/2014/main" id="{05783486-EA7C-54AB-973E-9DA5774E8DD4}"/>
              </a:ext>
            </a:extLst>
          </p:cNvPr>
          <p:cNvSpPr txBox="1">
            <a:spLocks/>
          </p:cNvSpPr>
          <p:nvPr/>
        </p:nvSpPr>
        <p:spPr>
          <a:xfrm>
            <a:off x="11779954" y="6492875"/>
            <a:ext cx="412046" cy="365125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Obrázek 28">
            <a:extLst>
              <a:ext uri="{FF2B5EF4-FFF2-40B4-BE49-F238E27FC236}">
                <a16:creationId xmlns:a16="http://schemas.microsoft.com/office/drawing/2014/main" id="{175A615C-3EBC-2662-BD45-55892852E3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884" y="781264"/>
            <a:ext cx="644244" cy="990876"/>
          </a:xfrm>
          <a:prstGeom prst="rect">
            <a:avLst/>
          </a:prstGeom>
        </p:spPr>
      </p:pic>
      <p:pic>
        <p:nvPicPr>
          <p:cNvPr id="34" name="Obrázek 33">
            <a:extLst>
              <a:ext uri="{FF2B5EF4-FFF2-40B4-BE49-F238E27FC236}">
                <a16:creationId xmlns:a16="http://schemas.microsoft.com/office/drawing/2014/main" id="{61843FAA-035D-63F5-72B7-76BE57DBA4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1357" y="2620354"/>
            <a:ext cx="1827339" cy="978164"/>
          </a:xfrm>
          <a:prstGeom prst="rect">
            <a:avLst/>
          </a:prstGeom>
        </p:spPr>
      </p:pic>
      <p:pic>
        <p:nvPicPr>
          <p:cNvPr id="38" name="Obrázek 37">
            <a:extLst>
              <a:ext uri="{FF2B5EF4-FFF2-40B4-BE49-F238E27FC236}">
                <a16:creationId xmlns:a16="http://schemas.microsoft.com/office/drawing/2014/main" id="{96663E47-A701-A024-BE98-F4812AE5B3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457" t="40432" r="25820" b="40303"/>
          <a:stretch/>
        </p:blipFill>
        <p:spPr>
          <a:xfrm>
            <a:off x="3425731" y="4394187"/>
            <a:ext cx="1915173" cy="1140029"/>
          </a:xfrm>
          <a:prstGeom prst="rect">
            <a:avLst/>
          </a:prstGeom>
        </p:spPr>
      </p:pic>
      <p:grpSp>
        <p:nvGrpSpPr>
          <p:cNvPr id="20" name="Skupina 19">
            <a:extLst>
              <a:ext uri="{FF2B5EF4-FFF2-40B4-BE49-F238E27FC236}">
                <a16:creationId xmlns:a16="http://schemas.microsoft.com/office/drawing/2014/main" id="{BD2CE32A-8F95-6294-5D7D-4487A5EBD0E4}"/>
              </a:ext>
            </a:extLst>
          </p:cNvPr>
          <p:cNvGrpSpPr/>
          <p:nvPr/>
        </p:nvGrpSpPr>
        <p:grpSpPr>
          <a:xfrm>
            <a:off x="631458" y="2069299"/>
            <a:ext cx="2710136" cy="490017"/>
            <a:chOff x="594104" y="1053383"/>
            <a:chExt cx="2710136" cy="490017"/>
          </a:xfrm>
        </p:grpSpPr>
        <p:grpSp>
          <p:nvGrpSpPr>
            <p:cNvPr id="21" name="Skupina 20">
              <a:extLst>
                <a:ext uri="{FF2B5EF4-FFF2-40B4-BE49-F238E27FC236}">
                  <a16:creationId xmlns:a16="http://schemas.microsoft.com/office/drawing/2014/main" id="{8F7ADCF4-C758-776A-DCFD-EA24CEE4A016}"/>
                </a:ext>
              </a:extLst>
            </p:cNvPr>
            <p:cNvGrpSpPr/>
            <p:nvPr/>
          </p:nvGrpSpPr>
          <p:grpSpPr>
            <a:xfrm>
              <a:off x="594104" y="1314607"/>
              <a:ext cx="2675522" cy="224910"/>
              <a:chOff x="2035175" y="1939925"/>
              <a:chExt cx="5032837" cy="423070"/>
            </a:xfrm>
          </p:grpSpPr>
          <p:cxnSp>
            <p:nvCxnSpPr>
              <p:cNvPr id="23" name="Přímá spojnice 22">
                <a:extLst>
                  <a:ext uri="{FF2B5EF4-FFF2-40B4-BE49-F238E27FC236}">
                    <a16:creationId xmlns:a16="http://schemas.microsoft.com/office/drawing/2014/main" id="{C10ECAC9-A2C1-9DC3-EF4A-127678B2934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5175" y="1939925"/>
                <a:ext cx="257175" cy="42307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Přímá spojnice 23">
                <a:extLst>
                  <a:ext uri="{FF2B5EF4-FFF2-40B4-BE49-F238E27FC236}">
                    <a16:creationId xmlns:a16="http://schemas.microsoft.com/office/drawing/2014/main" id="{BB2B265B-2F1D-B7AA-9488-C9FDE36D4FD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292351" y="2362995"/>
                <a:ext cx="4775661" cy="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2" name="Zástupný text 9">
              <a:extLst>
                <a:ext uri="{FF2B5EF4-FFF2-40B4-BE49-F238E27FC236}">
                  <a16:creationId xmlns:a16="http://schemas.microsoft.com/office/drawing/2014/main" id="{48F13E67-3886-0EF6-5F37-726C3A026273}"/>
                </a:ext>
              </a:extLst>
            </p:cNvPr>
            <p:cNvSpPr txBox="1">
              <a:spLocks/>
            </p:cNvSpPr>
            <p:nvPr/>
          </p:nvSpPr>
          <p:spPr>
            <a:xfrm>
              <a:off x="730821" y="1053383"/>
              <a:ext cx="2573419" cy="490017"/>
            </a:xfrm>
            <a:prstGeom prst="rect">
              <a:avLst/>
            </a:prstGeom>
          </p:spPr>
          <p:txBody>
            <a:bodyPr anchor="b"/>
            <a:lstStyle>
              <a:lvl1pPr marL="171450" indent="-17145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SzPct val="80000"/>
                <a:buFontTx/>
                <a:buBlip>
                  <a:blip r:embed="rId6"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</a:buBlip>
                <a:defRPr sz="12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  <a:t>Ministerstvo zdravotnictví ČR</a:t>
              </a:r>
            </a:p>
          </p:txBody>
        </p:sp>
      </p:grpSp>
      <p:grpSp>
        <p:nvGrpSpPr>
          <p:cNvPr id="25" name="Skupina 24">
            <a:extLst>
              <a:ext uri="{FF2B5EF4-FFF2-40B4-BE49-F238E27FC236}">
                <a16:creationId xmlns:a16="http://schemas.microsoft.com/office/drawing/2014/main" id="{406D548E-CBB8-527A-F958-2792B4238003}"/>
              </a:ext>
            </a:extLst>
          </p:cNvPr>
          <p:cNvGrpSpPr/>
          <p:nvPr/>
        </p:nvGrpSpPr>
        <p:grpSpPr>
          <a:xfrm>
            <a:off x="631458" y="3095510"/>
            <a:ext cx="2713526" cy="440135"/>
            <a:chOff x="594104" y="1270317"/>
            <a:chExt cx="2151260" cy="269200"/>
          </a:xfrm>
        </p:grpSpPr>
        <p:grpSp>
          <p:nvGrpSpPr>
            <p:cNvPr id="26" name="Skupina 25">
              <a:extLst>
                <a:ext uri="{FF2B5EF4-FFF2-40B4-BE49-F238E27FC236}">
                  <a16:creationId xmlns:a16="http://schemas.microsoft.com/office/drawing/2014/main" id="{F6CF7C16-4382-3814-0D76-8A78FDC89761}"/>
                </a:ext>
              </a:extLst>
            </p:cNvPr>
            <p:cNvGrpSpPr/>
            <p:nvPr/>
          </p:nvGrpSpPr>
          <p:grpSpPr>
            <a:xfrm>
              <a:off x="594104" y="1314607"/>
              <a:ext cx="2121131" cy="224910"/>
              <a:chOff x="2035175" y="1939925"/>
              <a:chExt cx="3989990" cy="423070"/>
            </a:xfrm>
          </p:grpSpPr>
          <p:cxnSp>
            <p:nvCxnSpPr>
              <p:cNvPr id="28" name="Přímá spojnice 27">
                <a:extLst>
                  <a:ext uri="{FF2B5EF4-FFF2-40B4-BE49-F238E27FC236}">
                    <a16:creationId xmlns:a16="http://schemas.microsoft.com/office/drawing/2014/main" id="{8CBE50A7-3427-3991-5CE5-385A4FE735B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5175" y="1939925"/>
                <a:ext cx="257175" cy="42307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Přímá spojnice 30">
                <a:extLst>
                  <a:ext uri="{FF2B5EF4-FFF2-40B4-BE49-F238E27FC236}">
                    <a16:creationId xmlns:a16="http://schemas.microsoft.com/office/drawing/2014/main" id="{85E90E2C-F54F-2166-6A9D-1EA25BD1336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292351" y="2362995"/>
                <a:ext cx="3732814" cy="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Zástupný text 9">
              <a:extLst>
                <a:ext uri="{FF2B5EF4-FFF2-40B4-BE49-F238E27FC236}">
                  <a16:creationId xmlns:a16="http://schemas.microsoft.com/office/drawing/2014/main" id="{03EB62EE-105D-DB5F-884E-923F161795B0}"/>
                </a:ext>
              </a:extLst>
            </p:cNvPr>
            <p:cNvSpPr txBox="1">
              <a:spLocks/>
            </p:cNvSpPr>
            <p:nvPr/>
          </p:nvSpPr>
          <p:spPr>
            <a:xfrm>
              <a:off x="730822" y="1270317"/>
              <a:ext cx="2014542" cy="263661"/>
            </a:xfrm>
            <a:prstGeom prst="rect">
              <a:avLst/>
            </a:prstGeom>
          </p:spPr>
          <p:txBody>
            <a:bodyPr anchor="b"/>
            <a:lstStyle>
              <a:lvl1pPr marL="171450" indent="-17145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SzPct val="80000"/>
                <a:buFontTx/>
                <a:buBlip>
                  <a:blip r:embed="rId6"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</a:buBlip>
                <a:defRPr sz="12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  <a:t>Ministerstvo průmyslu </a:t>
              </a:r>
              <a:br>
                <a:rPr 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  <a:t>a obchodu ČR</a:t>
              </a:r>
            </a:p>
          </p:txBody>
        </p:sp>
      </p:grpSp>
      <p:grpSp>
        <p:nvGrpSpPr>
          <p:cNvPr id="33" name="Skupina 32">
            <a:extLst>
              <a:ext uri="{FF2B5EF4-FFF2-40B4-BE49-F238E27FC236}">
                <a16:creationId xmlns:a16="http://schemas.microsoft.com/office/drawing/2014/main" id="{FCA340D9-DA5D-9B5A-66CF-8A93E7DE68F3}"/>
              </a:ext>
            </a:extLst>
          </p:cNvPr>
          <p:cNvGrpSpPr/>
          <p:nvPr/>
        </p:nvGrpSpPr>
        <p:grpSpPr>
          <a:xfrm>
            <a:off x="631458" y="4017397"/>
            <a:ext cx="2710136" cy="269200"/>
            <a:chOff x="594104" y="1270318"/>
            <a:chExt cx="2710136" cy="269200"/>
          </a:xfrm>
        </p:grpSpPr>
        <p:grpSp>
          <p:nvGrpSpPr>
            <p:cNvPr id="35" name="Skupina 34">
              <a:extLst>
                <a:ext uri="{FF2B5EF4-FFF2-40B4-BE49-F238E27FC236}">
                  <a16:creationId xmlns:a16="http://schemas.microsoft.com/office/drawing/2014/main" id="{097DF9EC-4700-04D7-29F2-CFF79E2096C8}"/>
                </a:ext>
              </a:extLst>
            </p:cNvPr>
            <p:cNvGrpSpPr/>
            <p:nvPr/>
          </p:nvGrpSpPr>
          <p:grpSpPr>
            <a:xfrm>
              <a:off x="594104" y="1314607"/>
              <a:ext cx="2710136" cy="224911"/>
              <a:chOff x="2035175" y="1939925"/>
              <a:chExt cx="5097948" cy="423072"/>
            </a:xfrm>
          </p:grpSpPr>
          <p:cxnSp>
            <p:nvCxnSpPr>
              <p:cNvPr id="39" name="Přímá spojnice 38">
                <a:extLst>
                  <a:ext uri="{FF2B5EF4-FFF2-40B4-BE49-F238E27FC236}">
                    <a16:creationId xmlns:a16="http://schemas.microsoft.com/office/drawing/2014/main" id="{BF9D7D84-BB1C-FF60-560B-1C9819B6813F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5175" y="1939925"/>
                <a:ext cx="257175" cy="42307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Přímá spojnice 40">
                <a:extLst>
                  <a:ext uri="{FF2B5EF4-FFF2-40B4-BE49-F238E27FC236}">
                    <a16:creationId xmlns:a16="http://schemas.microsoft.com/office/drawing/2014/main" id="{C694BBDB-8450-7126-4651-23D7AD46ECB9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 flipV="1">
                <a:off x="2292351" y="2345958"/>
                <a:ext cx="4840772" cy="17039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7" name="Zástupný text 9">
              <a:extLst>
                <a:ext uri="{FF2B5EF4-FFF2-40B4-BE49-F238E27FC236}">
                  <a16:creationId xmlns:a16="http://schemas.microsoft.com/office/drawing/2014/main" id="{C44A7F86-8634-9713-B1F3-5863A6D68912}"/>
                </a:ext>
              </a:extLst>
            </p:cNvPr>
            <p:cNvSpPr txBox="1">
              <a:spLocks/>
            </p:cNvSpPr>
            <p:nvPr/>
          </p:nvSpPr>
          <p:spPr>
            <a:xfrm>
              <a:off x="730821" y="1270318"/>
              <a:ext cx="2573419" cy="260142"/>
            </a:xfrm>
            <a:prstGeom prst="rect">
              <a:avLst/>
            </a:prstGeom>
          </p:spPr>
          <p:txBody>
            <a:bodyPr anchor="b"/>
            <a:lstStyle>
              <a:lvl1pPr marL="171450" indent="-17145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SzPct val="80000"/>
                <a:buFontTx/>
                <a:buBlip>
                  <a:blip r:embed="rId6"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</a:buBlip>
                <a:defRPr sz="12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  <a:t>Grantová agentura </a:t>
              </a:r>
              <a:br>
                <a:rPr 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  <a:t>České republiky</a:t>
              </a:r>
            </a:p>
          </p:txBody>
        </p:sp>
      </p:grpSp>
      <p:grpSp>
        <p:nvGrpSpPr>
          <p:cNvPr id="43" name="Skupina 42">
            <a:extLst>
              <a:ext uri="{FF2B5EF4-FFF2-40B4-BE49-F238E27FC236}">
                <a16:creationId xmlns:a16="http://schemas.microsoft.com/office/drawing/2014/main" id="{11003567-9EFE-41D2-BA7B-AA3E4BB9AED2}"/>
              </a:ext>
            </a:extLst>
          </p:cNvPr>
          <p:cNvGrpSpPr/>
          <p:nvPr/>
        </p:nvGrpSpPr>
        <p:grpSpPr>
          <a:xfrm>
            <a:off x="631458" y="5067602"/>
            <a:ext cx="2899346" cy="268457"/>
            <a:chOff x="594104" y="2325823"/>
            <a:chExt cx="2899346" cy="268457"/>
          </a:xfrm>
        </p:grpSpPr>
        <p:grpSp>
          <p:nvGrpSpPr>
            <p:cNvPr id="44" name="Skupina 43">
              <a:extLst>
                <a:ext uri="{FF2B5EF4-FFF2-40B4-BE49-F238E27FC236}">
                  <a16:creationId xmlns:a16="http://schemas.microsoft.com/office/drawing/2014/main" id="{1B8E41DC-D41A-F0BE-CF3D-D355DB7C0088}"/>
                </a:ext>
              </a:extLst>
            </p:cNvPr>
            <p:cNvGrpSpPr/>
            <p:nvPr/>
          </p:nvGrpSpPr>
          <p:grpSpPr>
            <a:xfrm>
              <a:off x="594104" y="2342129"/>
              <a:ext cx="2710136" cy="224910"/>
              <a:chOff x="2035175" y="3872762"/>
              <a:chExt cx="5097948" cy="423070"/>
            </a:xfrm>
          </p:grpSpPr>
          <p:cxnSp>
            <p:nvCxnSpPr>
              <p:cNvPr id="46" name="Přímá spojnice 45">
                <a:extLst>
                  <a:ext uri="{FF2B5EF4-FFF2-40B4-BE49-F238E27FC236}">
                    <a16:creationId xmlns:a16="http://schemas.microsoft.com/office/drawing/2014/main" id="{E8DDA95B-0C06-EC9A-EC8A-75EFA26D9AF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5175" y="3872762"/>
                <a:ext cx="257176" cy="42307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Přímá spojnice 46">
                <a:extLst>
                  <a:ext uri="{FF2B5EF4-FFF2-40B4-BE49-F238E27FC236}">
                    <a16:creationId xmlns:a16="http://schemas.microsoft.com/office/drawing/2014/main" id="{36F77572-EA66-C09E-63EE-CF2481E8CF8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292351" y="4295832"/>
                <a:ext cx="4840772" cy="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5" name="Zástupný text 9">
              <a:extLst>
                <a:ext uri="{FF2B5EF4-FFF2-40B4-BE49-F238E27FC236}">
                  <a16:creationId xmlns:a16="http://schemas.microsoft.com/office/drawing/2014/main" id="{E22604EC-B3F4-0EBE-B529-01DB398DCDFF}"/>
                </a:ext>
              </a:extLst>
            </p:cNvPr>
            <p:cNvSpPr txBox="1">
              <a:spLocks/>
            </p:cNvSpPr>
            <p:nvPr/>
          </p:nvSpPr>
          <p:spPr>
            <a:xfrm>
              <a:off x="766832" y="2325823"/>
              <a:ext cx="2726618" cy="268457"/>
            </a:xfrm>
            <a:prstGeom prst="rect">
              <a:avLst/>
            </a:prstGeom>
          </p:spPr>
          <p:txBody>
            <a:bodyPr anchor="b"/>
            <a:lstStyle>
              <a:lvl1pPr marL="171450" indent="-17145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SzPct val="80000"/>
                <a:buFontTx/>
                <a:buBlip>
                  <a:blip r:embed="rId6"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</a:buBlip>
                <a:defRPr sz="12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  <a:t>Ministerstvo školství</a:t>
              </a:r>
              <a:br>
                <a:rPr 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  <a:t>a tělovýchovy České republiky</a:t>
              </a:r>
            </a:p>
          </p:txBody>
        </p:sp>
      </p:grpSp>
      <p:grpSp>
        <p:nvGrpSpPr>
          <p:cNvPr id="54" name="Skupina 53">
            <a:extLst>
              <a:ext uri="{FF2B5EF4-FFF2-40B4-BE49-F238E27FC236}">
                <a16:creationId xmlns:a16="http://schemas.microsoft.com/office/drawing/2014/main" id="{726F8BCB-8BCD-EA03-EC5F-63C504E99C00}"/>
              </a:ext>
            </a:extLst>
          </p:cNvPr>
          <p:cNvGrpSpPr/>
          <p:nvPr/>
        </p:nvGrpSpPr>
        <p:grpSpPr>
          <a:xfrm>
            <a:off x="6773274" y="1080103"/>
            <a:ext cx="2532023" cy="495556"/>
            <a:chOff x="594104" y="1270317"/>
            <a:chExt cx="2284744" cy="269200"/>
          </a:xfrm>
        </p:grpSpPr>
        <p:grpSp>
          <p:nvGrpSpPr>
            <p:cNvPr id="55" name="Skupina 54">
              <a:extLst>
                <a:ext uri="{FF2B5EF4-FFF2-40B4-BE49-F238E27FC236}">
                  <a16:creationId xmlns:a16="http://schemas.microsoft.com/office/drawing/2014/main" id="{C8AEF5FD-8ED8-A131-35A9-5621D5F44F9E}"/>
                </a:ext>
              </a:extLst>
            </p:cNvPr>
            <p:cNvGrpSpPr/>
            <p:nvPr/>
          </p:nvGrpSpPr>
          <p:grpSpPr>
            <a:xfrm>
              <a:off x="594104" y="1314607"/>
              <a:ext cx="2121131" cy="224910"/>
              <a:chOff x="2035175" y="1939925"/>
              <a:chExt cx="3989990" cy="423070"/>
            </a:xfrm>
          </p:grpSpPr>
          <p:cxnSp>
            <p:nvCxnSpPr>
              <p:cNvPr id="57" name="Přímá spojnice 56">
                <a:extLst>
                  <a:ext uri="{FF2B5EF4-FFF2-40B4-BE49-F238E27FC236}">
                    <a16:creationId xmlns:a16="http://schemas.microsoft.com/office/drawing/2014/main" id="{323F62C9-1C63-8DBC-A22A-125980B3389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5175" y="1939925"/>
                <a:ext cx="257175" cy="42307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Přímá spojnice 57">
                <a:extLst>
                  <a:ext uri="{FF2B5EF4-FFF2-40B4-BE49-F238E27FC236}">
                    <a16:creationId xmlns:a16="http://schemas.microsoft.com/office/drawing/2014/main" id="{49053B9C-86BE-CCC2-630C-77A38FBDDDA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292351" y="2362995"/>
                <a:ext cx="3732814" cy="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6" name="Zástupný text 9">
              <a:extLst>
                <a:ext uri="{FF2B5EF4-FFF2-40B4-BE49-F238E27FC236}">
                  <a16:creationId xmlns:a16="http://schemas.microsoft.com/office/drawing/2014/main" id="{570745E5-D647-9194-21F3-BEA7BE34C321}"/>
                </a:ext>
              </a:extLst>
            </p:cNvPr>
            <p:cNvSpPr txBox="1">
              <a:spLocks/>
            </p:cNvSpPr>
            <p:nvPr/>
          </p:nvSpPr>
          <p:spPr>
            <a:xfrm>
              <a:off x="730822" y="1270317"/>
              <a:ext cx="2148026" cy="263661"/>
            </a:xfrm>
            <a:prstGeom prst="rect">
              <a:avLst/>
            </a:prstGeom>
          </p:spPr>
          <p:txBody>
            <a:bodyPr anchor="b"/>
            <a:lstStyle>
              <a:lvl1pPr marL="171450" indent="-17145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SzPct val="80000"/>
                <a:buFontTx/>
                <a:buBlip>
                  <a:blip r:embed="rId6"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</a:buBlip>
                <a:defRPr sz="12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  <a:t>Technologická agentura</a:t>
              </a:r>
              <a:br>
                <a:rPr 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  <a:t>České republiky</a:t>
              </a:r>
            </a:p>
          </p:txBody>
        </p:sp>
      </p:grpSp>
      <p:pic>
        <p:nvPicPr>
          <p:cNvPr id="3" name="Obrázek 2">
            <a:extLst>
              <a:ext uri="{FF2B5EF4-FFF2-40B4-BE49-F238E27FC236}">
                <a16:creationId xmlns:a16="http://schemas.microsoft.com/office/drawing/2014/main" id="{64A16CC2-F84E-4A72-A2EB-4F18C2F6D74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157" t="21976" r="-1102" b="34180"/>
          <a:stretch/>
        </p:blipFill>
        <p:spPr>
          <a:xfrm>
            <a:off x="3597388" y="3572263"/>
            <a:ext cx="1880234" cy="841669"/>
          </a:xfrm>
          <a:prstGeom prst="rect">
            <a:avLst/>
          </a:prstGeom>
        </p:spPr>
      </p:pic>
      <p:sp>
        <p:nvSpPr>
          <p:cNvPr id="49" name="Zástupný text 5">
            <a:extLst>
              <a:ext uri="{FF2B5EF4-FFF2-40B4-BE49-F238E27FC236}">
                <a16:creationId xmlns:a16="http://schemas.microsoft.com/office/drawing/2014/main" id="{85EFB155-4EA9-4F6F-960E-D452284687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76261" y="331910"/>
            <a:ext cx="8793982" cy="236537"/>
          </a:xfrm>
        </p:spPr>
        <p:txBody>
          <a:bodyPr/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EXTERNÍ PROJEKTY UNI/CPS V ROCE 2024 – celkem 39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0A7F64D0-9623-42DC-BD95-6819C59F4B9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1862" y="621198"/>
            <a:ext cx="1062006" cy="1062006"/>
          </a:xfrm>
          <a:prstGeom prst="rect">
            <a:avLst/>
          </a:prstGeom>
        </p:spPr>
      </p:pic>
      <p:pic>
        <p:nvPicPr>
          <p:cNvPr id="71" name="Obrázek 70">
            <a:extLst>
              <a:ext uri="{FF2B5EF4-FFF2-40B4-BE49-F238E27FC236}">
                <a16:creationId xmlns:a16="http://schemas.microsoft.com/office/drawing/2014/main" id="{94911C5F-8E8C-4417-942F-8EDC142CE78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9180" y="611773"/>
            <a:ext cx="1062006" cy="1062006"/>
          </a:xfrm>
          <a:prstGeom prst="rect">
            <a:avLst/>
          </a:prstGeom>
        </p:spPr>
      </p:pic>
      <p:sp>
        <p:nvSpPr>
          <p:cNvPr id="72" name="Zástupný text 9">
            <a:extLst>
              <a:ext uri="{FF2B5EF4-FFF2-40B4-BE49-F238E27FC236}">
                <a16:creationId xmlns:a16="http://schemas.microsoft.com/office/drawing/2014/main" id="{968D9887-9690-4D09-B82A-DF6466A21DED}"/>
              </a:ext>
            </a:extLst>
          </p:cNvPr>
          <p:cNvSpPr txBox="1">
            <a:spLocks/>
          </p:cNvSpPr>
          <p:nvPr/>
        </p:nvSpPr>
        <p:spPr>
          <a:xfrm>
            <a:off x="737525" y="1098742"/>
            <a:ext cx="2324810" cy="490017"/>
          </a:xfrm>
          <a:prstGeom prst="rect">
            <a:avLst/>
          </a:prstGeom>
        </p:spPr>
        <p:txBody>
          <a:bodyPr anchor="b"/>
          <a:lstStyle>
            <a:lvl1pPr marL="171450" indent="-1714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80000"/>
              <a:buFontTx/>
              <a:buBlip>
                <a:blip r:embed="rId6">
                  <a:extLs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</a:buBlip>
              <a:defRPr sz="12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Horizon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Europe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Horizon 2020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A3E20454-EB1A-4967-9792-215C0123DB6E}"/>
              </a:ext>
            </a:extLst>
          </p:cNvPr>
          <p:cNvGrpSpPr/>
          <p:nvPr/>
        </p:nvGrpSpPr>
        <p:grpSpPr>
          <a:xfrm>
            <a:off x="649324" y="1376207"/>
            <a:ext cx="2639788" cy="224910"/>
            <a:chOff x="649324" y="2017231"/>
            <a:chExt cx="2639788" cy="224910"/>
          </a:xfrm>
        </p:grpSpPr>
        <p:cxnSp>
          <p:nvCxnSpPr>
            <p:cNvPr id="73" name="Přímá spojnice 72">
              <a:extLst>
                <a:ext uri="{FF2B5EF4-FFF2-40B4-BE49-F238E27FC236}">
                  <a16:creationId xmlns:a16="http://schemas.microsoft.com/office/drawing/2014/main" id="{2F228BE4-CEE5-4E92-8A09-D184504C5C73}"/>
                </a:ext>
              </a:extLst>
            </p:cNvPr>
            <p:cNvCxnSpPr>
              <a:cxnSpLocks/>
            </p:cNvCxnSpPr>
            <p:nvPr/>
          </p:nvCxnSpPr>
          <p:spPr>
            <a:xfrm>
              <a:off x="649324" y="2017231"/>
              <a:ext cx="136718" cy="22491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Přímá spojnice 74">
              <a:extLst>
                <a:ext uri="{FF2B5EF4-FFF2-40B4-BE49-F238E27FC236}">
                  <a16:creationId xmlns:a16="http://schemas.microsoft.com/office/drawing/2014/main" id="{CE2C1A5A-8056-44B9-9095-16B27E843BB7}"/>
                </a:ext>
              </a:extLst>
            </p:cNvPr>
            <p:cNvCxnSpPr>
              <a:cxnSpLocks/>
            </p:cNvCxnSpPr>
            <p:nvPr/>
          </p:nvCxnSpPr>
          <p:spPr>
            <a:xfrm>
              <a:off x="786042" y="2242141"/>
              <a:ext cx="2503070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6" name="Obrázek 75">
            <a:extLst>
              <a:ext uri="{FF2B5EF4-FFF2-40B4-BE49-F238E27FC236}">
                <a16:creationId xmlns:a16="http://schemas.microsoft.com/office/drawing/2014/main" id="{385DD422-2F93-4B53-B20C-45FB0AFFBEF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33825" y="5556306"/>
            <a:ext cx="1676400" cy="830317"/>
          </a:xfrm>
          <a:prstGeom prst="rect">
            <a:avLst/>
          </a:prstGeom>
        </p:spPr>
      </p:pic>
      <p:sp>
        <p:nvSpPr>
          <p:cNvPr id="78" name="TextovéPole 77">
            <a:extLst>
              <a:ext uri="{FF2B5EF4-FFF2-40B4-BE49-F238E27FC236}">
                <a16:creationId xmlns:a16="http://schemas.microsoft.com/office/drawing/2014/main" id="{A403BD84-5C35-4DEC-9546-A2077DABDA48}"/>
              </a:ext>
            </a:extLst>
          </p:cNvPr>
          <p:cNvSpPr txBox="1"/>
          <p:nvPr/>
        </p:nvSpPr>
        <p:spPr>
          <a:xfrm>
            <a:off x="3131323" y="1324489"/>
            <a:ext cx="5442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9" name="TextovéPole 78">
            <a:extLst>
              <a:ext uri="{FF2B5EF4-FFF2-40B4-BE49-F238E27FC236}">
                <a16:creationId xmlns:a16="http://schemas.microsoft.com/office/drawing/2014/main" id="{DA09029E-996D-4C47-94CD-D99AA56851C7}"/>
              </a:ext>
            </a:extLst>
          </p:cNvPr>
          <p:cNvSpPr txBox="1"/>
          <p:nvPr/>
        </p:nvSpPr>
        <p:spPr>
          <a:xfrm>
            <a:off x="8735327" y="1287188"/>
            <a:ext cx="5442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grpSp>
        <p:nvGrpSpPr>
          <p:cNvPr id="80" name="Skupina 79">
            <a:extLst>
              <a:ext uri="{FF2B5EF4-FFF2-40B4-BE49-F238E27FC236}">
                <a16:creationId xmlns:a16="http://schemas.microsoft.com/office/drawing/2014/main" id="{2C57C4F1-1A87-4A8E-B577-5078C1DEA2AA}"/>
              </a:ext>
            </a:extLst>
          </p:cNvPr>
          <p:cNvGrpSpPr/>
          <p:nvPr/>
        </p:nvGrpSpPr>
        <p:grpSpPr>
          <a:xfrm>
            <a:off x="7124964" y="1825172"/>
            <a:ext cx="3156332" cy="730781"/>
            <a:chOff x="569634" y="1152093"/>
            <a:chExt cx="2848082" cy="396981"/>
          </a:xfrm>
        </p:grpSpPr>
        <p:cxnSp>
          <p:nvCxnSpPr>
            <p:cNvPr id="84" name="Přímá spojnice 83">
              <a:extLst>
                <a:ext uri="{FF2B5EF4-FFF2-40B4-BE49-F238E27FC236}">
                  <a16:creationId xmlns:a16="http://schemas.microsoft.com/office/drawing/2014/main" id="{4873F5C4-3E84-4CB2-BC96-601F4A9DB2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30822" y="1539517"/>
              <a:ext cx="2451742" cy="0"/>
            </a:xfrm>
            <a:prstGeom prst="line">
              <a:avLst/>
            </a:prstGeom>
            <a:ln w="127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Zástupný text 9">
              <a:extLst>
                <a:ext uri="{FF2B5EF4-FFF2-40B4-BE49-F238E27FC236}">
                  <a16:creationId xmlns:a16="http://schemas.microsoft.com/office/drawing/2014/main" id="{9765E5B6-CBCB-4D41-9B6E-609DEB71260F}"/>
                </a:ext>
              </a:extLst>
            </p:cNvPr>
            <p:cNvSpPr txBox="1">
              <a:spLocks/>
            </p:cNvSpPr>
            <p:nvPr/>
          </p:nvSpPr>
          <p:spPr>
            <a:xfrm>
              <a:off x="569634" y="1152093"/>
              <a:ext cx="2848082" cy="396981"/>
            </a:xfrm>
            <a:prstGeom prst="rect">
              <a:avLst/>
            </a:prstGeom>
          </p:spPr>
          <p:txBody>
            <a:bodyPr anchor="b"/>
            <a:lstStyle>
              <a:lvl1pPr marL="171450" indent="-17145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SzPct val="80000"/>
                <a:buFontTx/>
                <a:buBlip>
                  <a:blip r:embed="rId6"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</a:buBlip>
                <a:defRPr sz="12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cs-CZ" sz="1300" dirty="0">
                  <a:latin typeface="Arial" panose="020B0604020202020204" pitchFamily="34" charset="0"/>
                  <a:cs typeface="Arial" panose="020B0604020202020204" pitchFamily="34" charset="0"/>
                </a:rPr>
                <a:t>Významný</a:t>
              </a:r>
              <a:r>
                <a:rPr 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  <a:t> projekt: Národní centrum kompetence polymerních materiálů a technologií pro 21. století          (1. 1. 2023 – 31. 12. 2028)</a:t>
              </a:r>
            </a:p>
          </p:txBody>
        </p:sp>
      </p:grpSp>
      <p:grpSp>
        <p:nvGrpSpPr>
          <p:cNvPr id="85" name="Skupina 84">
            <a:extLst>
              <a:ext uri="{FF2B5EF4-FFF2-40B4-BE49-F238E27FC236}">
                <a16:creationId xmlns:a16="http://schemas.microsoft.com/office/drawing/2014/main" id="{4358D692-9179-4705-B07E-3284E07CE8EC}"/>
              </a:ext>
            </a:extLst>
          </p:cNvPr>
          <p:cNvGrpSpPr/>
          <p:nvPr/>
        </p:nvGrpSpPr>
        <p:grpSpPr>
          <a:xfrm>
            <a:off x="621219" y="5712826"/>
            <a:ext cx="2772355" cy="599395"/>
            <a:chOff x="594104" y="1043961"/>
            <a:chExt cx="2461528" cy="495556"/>
          </a:xfrm>
        </p:grpSpPr>
        <p:grpSp>
          <p:nvGrpSpPr>
            <p:cNvPr id="86" name="Skupina 85">
              <a:extLst>
                <a:ext uri="{FF2B5EF4-FFF2-40B4-BE49-F238E27FC236}">
                  <a16:creationId xmlns:a16="http://schemas.microsoft.com/office/drawing/2014/main" id="{732210BD-281B-4E9C-9515-EB6371A3D691}"/>
                </a:ext>
              </a:extLst>
            </p:cNvPr>
            <p:cNvGrpSpPr/>
            <p:nvPr/>
          </p:nvGrpSpPr>
          <p:grpSpPr>
            <a:xfrm>
              <a:off x="594104" y="1314607"/>
              <a:ext cx="2461528" cy="224910"/>
              <a:chOff x="2035175" y="1939925"/>
              <a:chExt cx="4630299" cy="423070"/>
            </a:xfrm>
          </p:grpSpPr>
          <p:cxnSp>
            <p:nvCxnSpPr>
              <p:cNvPr id="88" name="Přímá spojnice 87">
                <a:extLst>
                  <a:ext uri="{FF2B5EF4-FFF2-40B4-BE49-F238E27FC236}">
                    <a16:creationId xmlns:a16="http://schemas.microsoft.com/office/drawing/2014/main" id="{5038F1BB-C7F0-465B-BC87-EF413EEA7645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5175" y="1939925"/>
                <a:ext cx="257175" cy="42307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Přímá spojnice 88">
                <a:extLst>
                  <a:ext uri="{FF2B5EF4-FFF2-40B4-BE49-F238E27FC236}">
                    <a16:creationId xmlns:a16="http://schemas.microsoft.com/office/drawing/2014/main" id="{A26A9F48-884F-44D2-A6AC-8DDBBDBFB99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292351" y="2362995"/>
                <a:ext cx="4373123" cy="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7" name="Zástupný text 9">
              <a:extLst>
                <a:ext uri="{FF2B5EF4-FFF2-40B4-BE49-F238E27FC236}">
                  <a16:creationId xmlns:a16="http://schemas.microsoft.com/office/drawing/2014/main" id="{A4E876F1-84F9-496A-8743-65F7E73E912C}"/>
                </a:ext>
              </a:extLst>
            </p:cNvPr>
            <p:cNvSpPr txBox="1">
              <a:spLocks/>
            </p:cNvSpPr>
            <p:nvPr/>
          </p:nvSpPr>
          <p:spPr>
            <a:xfrm>
              <a:off x="730822" y="1043961"/>
              <a:ext cx="2324810" cy="490017"/>
            </a:xfrm>
            <a:prstGeom prst="rect">
              <a:avLst/>
            </a:prstGeom>
          </p:spPr>
          <p:txBody>
            <a:bodyPr anchor="b"/>
            <a:lstStyle>
              <a:lvl1pPr marL="171450" indent="-17145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SzPct val="80000"/>
                <a:buFontTx/>
                <a:buBlip>
                  <a:blip r:embed="rId6"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</a:buBlip>
                <a:defRPr sz="12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cs-CZ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Qatar</a:t>
              </a:r>
              <a:r>
                <a:rPr 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National</a:t>
              </a:r>
              <a:r>
                <a:rPr 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Research</a:t>
              </a:r>
              <a:r>
                <a:rPr 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Fund</a:t>
              </a:r>
              <a:endParaRPr lang="cs-CZ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0" name="TextovéPole 89">
            <a:extLst>
              <a:ext uri="{FF2B5EF4-FFF2-40B4-BE49-F238E27FC236}">
                <a16:creationId xmlns:a16="http://schemas.microsoft.com/office/drawing/2014/main" id="{46120955-D0F0-4902-9AC2-CB1E02E907B7}"/>
              </a:ext>
            </a:extLst>
          </p:cNvPr>
          <p:cNvSpPr txBox="1"/>
          <p:nvPr/>
        </p:nvSpPr>
        <p:spPr>
          <a:xfrm>
            <a:off x="3141803" y="6035106"/>
            <a:ext cx="5442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026" name="Picture 2" descr="Hlavní hygienička: děti ve školách nebudou vylučovány z kolektivu na základě absence očkování">
            <a:extLst>
              <a:ext uri="{FF2B5EF4-FFF2-40B4-BE49-F238E27FC236}">
                <a16:creationId xmlns:a16="http://schemas.microsoft.com/office/drawing/2014/main" id="{B6298A3D-9821-485A-BF4A-75D74BD1FD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60803" y="1992444"/>
            <a:ext cx="1719081" cy="63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TextovéPole 90">
            <a:extLst>
              <a:ext uri="{FF2B5EF4-FFF2-40B4-BE49-F238E27FC236}">
                <a16:creationId xmlns:a16="http://schemas.microsoft.com/office/drawing/2014/main" id="{1D5C86BE-F078-430A-92FF-DBE04E60EB16}"/>
              </a:ext>
            </a:extLst>
          </p:cNvPr>
          <p:cNvSpPr txBox="1"/>
          <p:nvPr/>
        </p:nvSpPr>
        <p:spPr>
          <a:xfrm>
            <a:off x="3125798" y="2234159"/>
            <a:ext cx="5442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2" name="TextovéPole 91">
            <a:extLst>
              <a:ext uri="{FF2B5EF4-FFF2-40B4-BE49-F238E27FC236}">
                <a16:creationId xmlns:a16="http://schemas.microsoft.com/office/drawing/2014/main" id="{3578D0C3-EF73-4FEA-A970-CACBDC604BFD}"/>
              </a:ext>
            </a:extLst>
          </p:cNvPr>
          <p:cNvSpPr txBox="1"/>
          <p:nvPr/>
        </p:nvSpPr>
        <p:spPr>
          <a:xfrm>
            <a:off x="3141558" y="3233525"/>
            <a:ext cx="5442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3" name="TextovéPole 92">
            <a:extLst>
              <a:ext uri="{FF2B5EF4-FFF2-40B4-BE49-F238E27FC236}">
                <a16:creationId xmlns:a16="http://schemas.microsoft.com/office/drawing/2014/main" id="{3344AFFA-9287-488A-8379-A1920F9BDE6D}"/>
              </a:ext>
            </a:extLst>
          </p:cNvPr>
          <p:cNvSpPr txBox="1"/>
          <p:nvPr/>
        </p:nvSpPr>
        <p:spPr>
          <a:xfrm>
            <a:off x="3131323" y="3993098"/>
            <a:ext cx="5442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94" name="TextovéPole 93">
            <a:extLst>
              <a:ext uri="{FF2B5EF4-FFF2-40B4-BE49-F238E27FC236}">
                <a16:creationId xmlns:a16="http://schemas.microsoft.com/office/drawing/2014/main" id="{AC402BB8-CCD0-4678-A9D3-6D9152F75546}"/>
              </a:ext>
            </a:extLst>
          </p:cNvPr>
          <p:cNvSpPr txBox="1"/>
          <p:nvPr/>
        </p:nvSpPr>
        <p:spPr>
          <a:xfrm>
            <a:off x="3120023" y="5018288"/>
            <a:ext cx="5442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grpSp>
        <p:nvGrpSpPr>
          <p:cNvPr id="95" name="Skupina 94">
            <a:extLst>
              <a:ext uri="{FF2B5EF4-FFF2-40B4-BE49-F238E27FC236}">
                <a16:creationId xmlns:a16="http://schemas.microsoft.com/office/drawing/2014/main" id="{9F3EEA7E-26DA-4FA0-B818-D98574634AB4}"/>
              </a:ext>
            </a:extLst>
          </p:cNvPr>
          <p:cNvGrpSpPr/>
          <p:nvPr/>
        </p:nvGrpSpPr>
        <p:grpSpPr>
          <a:xfrm>
            <a:off x="6700794" y="2831100"/>
            <a:ext cx="2532023" cy="495556"/>
            <a:chOff x="594104" y="1270317"/>
            <a:chExt cx="2284744" cy="269200"/>
          </a:xfrm>
        </p:grpSpPr>
        <p:grpSp>
          <p:nvGrpSpPr>
            <p:cNvPr id="96" name="Skupina 95">
              <a:extLst>
                <a:ext uri="{FF2B5EF4-FFF2-40B4-BE49-F238E27FC236}">
                  <a16:creationId xmlns:a16="http://schemas.microsoft.com/office/drawing/2014/main" id="{B27D7DDC-5970-4044-97C0-DC38B3705D45}"/>
                </a:ext>
              </a:extLst>
            </p:cNvPr>
            <p:cNvGrpSpPr/>
            <p:nvPr/>
          </p:nvGrpSpPr>
          <p:grpSpPr>
            <a:xfrm>
              <a:off x="594104" y="1314607"/>
              <a:ext cx="2121131" cy="224910"/>
              <a:chOff x="2035175" y="1939925"/>
              <a:chExt cx="3989990" cy="423070"/>
            </a:xfrm>
          </p:grpSpPr>
          <p:cxnSp>
            <p:nvCxnSpPr>
              <p:cNvPr id="98" name="Přímá spojnice 97">
                <a:extLst>
                  <a:ext uri="{FF2B5EF4-FFF2-40B4-BE49-F238E27FC236}">
                    <a16:creationId xmlns:a16="http://schemas.microsoft.com/office/drawing/2014/main" id="{DBA7A916-8B13-4CDC-A94C-D0940F5201E8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5175" y="1939925"/>
                <a:ext cx="257175" cy="42307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Přímá spojnice 98">
                <a:extLst>
                  <a:ext uri="{FF2B5EF4-FFF2-40B4-BE49-F238E27FC236}">
                    <a16:creationId xmlns:a16="http://schemas.microsoft.com/office/drawing/2014/main" id="{9EAD6A0D-A473-40CB-A071-D67C9E7F213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292351" y="2362995"/>
                <a:ext cx="3732814" cy="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7" name="Zástupný text 9">
              <a:extLst>
                <a:ext uri="{FF2B5EF4-FFF2-40B4-BE49-F238E27FC236}">
                  <a16:creationId xmlns:a16="http://schemas.microsoft.com/office/drawing/2014/main" id="{E8B80C2A-D81E-4624-A9A3-7837C62587F3}"/>
                </a:ext>
              </a:extLst>
            </p:cNvPr>
            <p:cNvSpPr txBox="1">
              <a:spLocks/>
            </p:cNvSpPr>
            <p:nvPr/>
          </p:nvSpPr>
          <p:spPr>
            <a:xfrm>
              <a:off x="730822" y="1270317"/>
              <a:ext cx="2148026" cy="263661"/>
            </a:xfrm>
            <a:prstGeom prst="rect">
              <a:avLst/>
            </a:prstGeom>
          </p:spPr>
          <p:txBody>
            <a:bodyPr anchor="b"/>
            <a:lstStyle>
              <a:lvl1pPr marL="171450" indent="-17145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SzPct val="80000"/>
                <a:buFontTx/>
                <a:buBlip>
                  <a:blip r:embed="rId6"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</a:buBlip>
                <a:defRPr sz="12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The NATO Science for Peace and Security </a:t>
              </a:r>
              <a:r>
                <a:rPr lang="en-US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Programme</a:t>
              </a:r>
              <a:r>
                <a:rPr lang="en-US" sz="1400" dirty="0">
                  <a:latin typeface="Arial" panose="020B0604020202020204" pitchFamily="34" charset="0"/>
                  <a:cs typeface="Arial" panose="020B0604020202020204" pitchFamily="34" charset="0"/>
                </a:rPr>
                <a:t> (SPS)</a:t>
              </a:r>
              <a:endParaRPr lang="cs-CZ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1" name="Skupina 100">
            <a:extLst>
              <a:ext uri="{FF2B5EF4-FFF2-40B4-BE49-F238E27FC236}">
                <a16:creationId xmlns:a16="http://schemas.microsoft.com/office/drawing/2014/main" id="{DEAD96E6-DEFF-4B06-8C29-7C6B0C6D3BDC}"/>
              </a:ext>
            </a:extLst>
          </p:cNvPr>
          <p:cNvGrpSpPr/>
          <p:nvPr/>
        </p:nvGrpSpPr>
        <p:grpSpPr>
          <a:xfrm>
            <a:off x="6681940" y="3645238"/>
            <a:ext cx="2532023" cy="495556"/>
            <a:chOff x="594104" y="1270317"/>
            <a:chExt cx="2284744" cy="269200"/>
          </a:xfrm>
        </p:grpSpPr>
        <p:grpSp>
          <p:nvGrpSpPr>
            <p:cNvPr id="102" name="Skupina 101">
              <a:extLst>
                <a:ext uri="{FF2B5EF4-FFF2-40B4-BE49-F238E27FC236}">
                  <a16:creationId xmlns:a16="http://schemas.microsoft.com/office/drawing/2014/main" id="{C1039053-AE5B-479A-91DC-D29532BCB609}"/>
                </a:ext>
              </a:extLst>
            </p:cNvPr>
            <p:cNvGrpSpPr/>
            <p:nvPr/>
          </p:nvGrpSpPr>
          <p:grpSpPr>
            <a:xfrm>
              <a:off x="594104" y="1314607"/>
              <a:ext cx="2121131" cy="224910"/>
              <a:chOff x="2035175" y="1939925"/>
              <a:chExt cx="3989990" cy="423070"/>
            </a:xfrm>
          </p:grpSpPr>
          <p:cxnSp>
            <p:nvCxnSpPr>
              <p:cNvPr id="104" name="Přímá spojnice 103">
                <a:extLst>
                  <a:ext uri="{FF2B5EF4-FFF2-40B4-BE49-F238E27FC236}">
                    <a16:creationId xmlns:a16="http://schemas.microsoft.com/office/drawing/2014/main" id="{62472335-3722-4C81-9D24-3F1B80E74C1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5175" y="1939925"/>
                <a:ext cx="257175" cy="42307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Přímá spojnice 104">
                <a:extLst>
                  <a:ext uri="{FF2B5EF4-FFF2-40B4-BE49-F238E27FC236}">
                    <a16:creationId xmlns:a16="http://schemas.microsoft.com/office/drawing/2014/main" id="{1D590EF4-5B13-4B38-BC0A-913DA6976FB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292351" y="2362995"/>
                <a:ext cx="3732814" cy="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3" name="Zástupný text 9">
              <a:extLst>
                <a:ext uri="{FF2B5EF4-FFF2-40B4-BE49-F238E27FC236}">
                  <a16:creationId xmlns:a16="http://schemas.microsoft.com/office/drawing/2014/main" id="{96D609A5-0018-49B5-8FA6-70168587EA09}"/>
                </a:ext>
              </a:extLst>
            </p:cNvPr>
            <p:cNvSpPr txBox="1">
              <a:spLocks/>
            </p:cNvSpPr>
            <p:nvPr/>
          </p:nvSpPr>
          <p:spPr>
            <a:xfrm>
              <a:off x="730822" y="1270317"/>
              <a:ext cx="2148026" cy="263661"/>
            </a:xfrm>
            <a:prstGeom prst="rect">
              <a:avLst/>
            </a:prstGeom>
          </p:spPr>
          <p:txBody>
            <a:bodyPr anchor="b"/>
            <a:lstStyle>
              <a:lvl1pPr marL="171450" indent="-17145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SzPct val="80000"/>
                <a:buFontTx/>
                <a:buBlip>
                  <a:blip r:embed="rId6"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</a:buBlip>
                <a:defRPr sz="12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  <a:t>International </a:t>
              </a:r>
              <a:r>
                <a:rPr lang="cs-CZ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Visegrad</a:t>
              </a:r>
              <a:r>
                <a:rPr 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Fund</a:t>
              </a:r>
              <a:endParaRPr lang="cs-CZ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6" name="TextovéPole 105">
            <a:extLst>
              <a:ext uri="{FF2B5EF4-FFF2-40B4-BE49-F238E27FC236}">
                <a16:creationId xmlns:a16="http://schemas.microsoft.com/office/drawing/2014/main" id="{1AA0998C-7A4D-43AD-8424-FC814DF002AE}"/>
              </a:ext>
            </a:extLst>
          </p:cNvPr>
          <p:cNvSpPr txBox="1"/>
          <p:nvPr/>
        </p:nvSpPr>
        <p:spPr>
          <a:xfrm>
            <a:off x="8821258" y="3759549"/>
            <a:ext cx="5442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7" name="TextovéPole 106">
            <a:extLst>
              <a:ext uri="{FF2B5EF4-FFF2-40B4-BE49-F238E27FC236}">
                <a16:creationId xmlns:a16="http://schemas.microsoft.com/office/drawing/2014/main" id="{738CA7AF-DDC4-493A-8E8A-D69A737898CC}"/>
              </a:ext>
            </a:extLst>
          </p:cNvPr>
          <p:cNvSpPr txBox="1"/>
          <p:nvPr/>
        </p:nvSpPr>
        <p:spPr>
          <a:xfrm>
            <a:off x="8807667" y="2992222"/>
            <a:ext cx="5442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108" name="Skupina 107">
            <a:extLst>
              <a:ext uri="{FF2B5EF4-FFF2-40B4-BE49-F238E27FC236}">
                <a16:creationId xmlns:a16="http://schemas.microsoft.com/office/drawing/2014/main" id="{6A40D51A-9224-47B8-BF14-F0650D3A5B4A}"/>
              </a:ext>
            </a:extLst>
          </p:cNvPr>
          <p:cNvGrpSpPr/>
          <p:nvPr/>
        </p:nvGrpSpPr>
        <p:grpSpPr>
          <a:xfrm>
            <a:off x="6714380" y="4522945"/>
            <a:ext cx="2532023" cy="495556"/>
            <a:chOff x="594104" y="1270317"/>
            <a:chExt cx="2284744" cy="269200"/>
          </a:xfrm>
        </p:grpSpPr>
        <p:grpSp>
          <p:nvGrpSpPr>
            <p:cNvPr id="109" name="Skupina 108">
              <a:extLst>
                <a:ext uri="{FF2B5EF4-FFF2-40B4-BE49-F238E27FC236}">
                  <a16:creationId xmlns:a16="http://schemas.microsoft.com/office/drawing/2014/main" id="{E5A8F486-690D-46F0-9555-F9C1E6C82833}"/>
                </a:ext>
              </a:extLst>
            </p:cNvPr>
            <p:cNvGrpSpPr/>
            <p:nvPr/>
          </p:nvGrpSpPr>
          <p:grpSpPr>
            <a:xfrm>
              <a:off x="594104" y="1314607"/>
              <a:ext cx="2121131" cy="224910"/>
              <a:chOff x="2035175" y="1939925"/>
              <a:chExt cx="3989990" cy="423070"/>
            </a:xfrm>
          </p:grpSpPr>
          <p:cxnSp>
            <p:nvCxnSpPr>
              <p:cNvPr id="111" name="Přímá spojnice 110">
                <a:extLst>
                  <a:ext uri="{FF2B5EF4-FFF2-40B4-BE49-F238E27FC236}">
                    <a16:creationId xmlns:a16="http://schemas.microsoft.com/office/drawing/2014/main" id="{B83DC6AE-13B1-47CA-BC5C-0DE0A13A1147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5175" y="1939925"/>
                <a:ext cx="257175" cy="42307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Přímá spojnice 111">
                <a:extLst>
                  <a:ext uri="{FF2B5EF4-FFF2-40B4-BE49-F238E27FC236}">
                    <a16:creationId xmlns:a16="http://schemas.microsoft.com/office/drawing/2014/main" id="{0CC79669-14F5-41B9-9771-E4268C404762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292351" y="2362995"/>
                <a:ext cx="3732814" cy="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0" name="Zástupný text 9">
              <a:extLst>
                <a:ext uri="{FF2B5EF4-FFF2-40B4-BE49-F238E27FC236}">
                  <a16:creationId xmlns:a16="http://schemas.microsoft.com/office/drawing/2014/main" id="{A0DC2CC1-AB25-4F3B-B532-CF3C1A5E89C7}"/>
                </a:ext>
              </a:extLst>
            </p:cNvPr>
            <p:cNvSpPr txBox="1">
              <a:spLocks/>
            </p:cNvSpPr>
            <p:nvPr/>
          </p:nvSpPr>
          <p:spPr>
            <a:xfrm>
              <a:off x="730822" y="1270317"/>
              <a:ext cx="2148026" cy="263661"/>
            </a:xfrm>
            <a:prstGeom prst="rect">
              <a:avLst/>
            </a:prstGeom>
          </p:spPr>
          <p:txBody>
            <a:bodyPr anchor="b"/>
            <a:lstStyle>
              <a:lvl1pPr marL="171450" indent="-17145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SzPct val="80000"/>
                <a:buFontTx/>
                <a:buBlip>
                  <a:blip r:embed="rId6"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</a:buBlip>
                <a:defRPr sz="12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cs-CZ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Interreg</a:t>
              </a:r>
              <a:r>
                <a:rPr 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Programme</a:t>
              </a:r>
              <a:r>
                <a:rPr 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  <a:t> - </a:t>
              </a:r>
              <a:r>
                <a:rPr lang="cs-CZ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The</a:t>
              </a:r>
              <a:r>
                <a:rPr 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Danube</a:t>
              </a:r>
              <a:r>
                <a:rPr 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  <a:t> Region </a:t>
              </a:r>
              <a:r>
                <a:rPr lang="cs-CZ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Programme</a:t>
              </a:r>
              <a:r>
                <a:rPr 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113" name="Skupina 112">
            <a:extLst>
              <a:ext uri="{FF2B5EF4-FFF2-40B4-BE49-F238E27FC236}">
                <a16:creationId xmlns:a16="http://schemas.microsoft.com/office/drawing/2014/main" id="{78F88596-10A4-4DCC-828B-646A58A457EE}"/>
              </a:ext>
            </a:extLst>
          </p:cNvPr>
          <p:cNvGrpSpPr/>
          <p:nvPr/>
        </p:nvGrpSpPr>
        <p:grpSpPr>
          <a:xfrm>
            <a:off x="6729416" y="5100161"/>
            <a:ext cx="2532023" cy="495556"/>
            <a:chOff x="594104" y="1270317"/>
            <a:chExt cx="2284744" cy="269200"/>
          </a:xfrm>
        </p:grpSpPr>
        <p:grpSp>
          <p:nvGrpSpPr>
            <p:cNvPr id="114" name="Skupina 113">
              <a:extLst>
                <a:ext uri="{FF2B5EF4-FFF2-40B4-BE49-F238E27FC236}">
                  <a16:creationId xmlns:a16="http://schemas.microsoft.com/office/drawing/2014/main" id="{642A68C1-E221-4E84-88CE-DC0982EBCCC9}"/>
                </a:ext>
              </a:extLst>
            </p:cNvPr>
            <p:cNvGrpSpPr/>
            <p:nvPr/>
          </p:nvGrpSpPr>
          <p:grpSpPr>
            <a:xfrm>
              <a:off x="594104" y="1314607"/>
              <a:ext cx="2121131" cy="224910"/>
              <a:chOff x="2035175" y="1939925"/>
              <a:chExt cx="3989990" cy="423070"/>
            </a:xfrm>
          </p:grpSpPr>
          <p:cxnSp>
            <p:nvCxnSpPr>
              <p:cNvPr id="116" name="Přímá spojnice 115">
                <a:extLst>
                  <a:ext uri="{FF2B5EF4-FFF2-40B4-BE49-F238E27FC236}">
                    <a16:creationId xmlns:a16="http://schemas.microsoft.com/office/drawing/2014/main" id="{3DE8C8B6-CFA5-40B8-A693-9D97A0948330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5175" y="1939925"/>
                <a:ext cx="257175" cy="42307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Přímá spojnice 116">
                <a:extLst>
                  <a:ext uri="{FF2B5EF4-FFF2-40B4-BE49-F238E27FC236}">
                    <a16:creationId xmlns:a16="http://schemas.microsoft.com/office/drawing/2014/main" id="{99807A49-B070-4C8F-BA59-F356CB14F03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292351" y="2362995"/>
                <a:ext cx="3732814" cy="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15" name="Zástupný text 9">
              <a:extLst>
                <a:ext uri="{FF2B5EF4-FFF2-40B4-BE49-F238E27FC236}">
                  <a16:creationId xmlns:a16="http://schemas.microsoft.com/office/drawing/2014/main" id="{3425D66E-6EF9-4667-A4A2-580041FFFD26}"/>
                </a:ext>
              </a:extLst>
            </p:cNvPr>
            <p:cNvSpPr txBox="1">
              <a:spLocks/>
            </p:cNvSpPr>
            <p:nvPr/>
          </p:nvSpPr>
          <p:spPr>
            <a:xfrm>
              <a:off x="730822" y="1270317"/>
              <a:ext cx="2148026" cy="263661"/>
            </a:xfrm>
            <a:prstGeom prst="rect">
              <a:avLst/>
            </a:prstGeom>
          </p:spPr>
          <p:txBody>
            <a:bodyPr anchor="b"/>
            <a:lstStyle>
              <a:lvl1pPr marL="171450" indent="-17145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SzPct val="80000"/>
                <a:buFontTx/>
                <a:buBlip>
                  <a:blip r:embed="rId6"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</a:buBlip>
                <a:defRPr sz="12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  <a:t>ERASMUS</a:t>
              </a:r>
            </a:p>
          </p:txBody>
        </p:sp>
      </p:grpSp>
      <p:sp>
        <p:nvSpPr>
          <p:cNvPr id="118" name="TextovéPole 117">
            <a:extLst>
              <a:ext uri="{FF2B5EF4-FFF2-40B4-BE49-F238E27FC236}">
                <a16:creationId xmlns:a16="http://schemas.microsoft.com/office/drawing/2014/main" id="{9F6CD72B-1B84-4EBA-9642-0D18A553E9D8}"/>
              </a:ext>
            </a:extLst>
          </p:cNvPr>
          <p:cNvSpPr txBox="1"/>
          <p:nvPr/>
        </p:nvSpPr>
        <p:spPr>
          <a:xfrm>
            <a:off x="8821258" y="4646674"/>
            <a:ext cx="5442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9" name="TextovéPole 118">
            <a:extLst>
              <a:ext uri="{FF2B5EF4-FFF2-40B4-BE49-F238E27FC236}">
                <a16:creationId xmlns:a16="http://schemas.microsoft.com/office/drawing/2014/main" id="{124E1D5A-0F3C-4FBC-9D43-7AFA80EDAE4F}"/>
              </a:ext>
            </a:extLst>
          </p:cNvPr>
          <p:cNvSpPr txBox="1"/>
          <p:nvPr/>
        </p:nvSpPr>
        <p:spPr>
          <a:xfrm>
            <a:off x="8813038" y="5298665"/>
            <a:ext cx="5442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grpSp>
        <p:nvGrpSpPr>
          <p:cNvPr id="120" name="Skupina 119">
            <a:extLst>
              <a:ext uri="{FF2B5EF4-FFF2-40B4-BE49-F238E27FC236}">
                <a16:creationId xmlns:a16="http://schemas.microsoft.com/office/drawing/2014/main" id="{DC5003A8-3B63-4682-ABA3-A17A82ED093A}"/>
              </a:ext>
            </a:extLst>
          </p:cNvPr>
          <p:cNvGrpSpPr/>
          <p:nvPr/>
        </p:nvGrpSpPr>
        <p:grpSpPr>
          <a:xfrm>
            <a:off x="6729416" y="5873227"/>
            <a:ext cx="2532023" cy="495556"/>
            <a:chOff x="594104" y="1270317"/>
            <a:chExt cx="2284744" cy="269200"/>
          </a:xfrm>
        </p:grpSpPr>
        <p:grpSp>
          <p:nvGrpSpPr>
            <p:cNvPr id="121" name="Skupina 120">
              <a:extLst>
                <a:ext uri="{FF2B5EF4-FFF2-40B4-BE49-F238E27FC236}">
                  <a16:creationId xmlns:a16="http://schemas.microsoft.com/office/drawing/2014/main" id="{D2E76A9A-E859-4891-B305-D076FEAB1F9D}"/>
                </a:ext>
              </a:extLst>
            </p:cNvPr>
            <p:cNvGrpSpPr/>
            <p:nvPr/>
          </p:nvGrpSpPr>
          <p:grpSpPr>
            <a:xfrm>
              <a:off x="594104" y="1314607"/>
              <a:ext cx="2121131" cy="224910"/>
              <a:chOff x="2035175" y="1939925"/>
              <a:chExt cx="3989990" cy="423070"/>
            </a:xfrm>
          </p:grpSpPr>
          <p:cxnSp>
            <p:nvCxnSpPr>
              <p:cNvPr id="123" name="Přímá spojnice 122">
                <a:extLst>
                  <a:ext uri="{FF2B5EF4-FFF2-40B4-BE49-F238E27FC236}">
                    <a16:creationId xmlns:a16="http://schemas.microsoft.com/office/drawing/2014/main" id="{D4E320B8-9D36-4F43-8DFA-D058DD777C71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035175" y="1939925"/>
                <a:ext cx="257175" cy="42307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Přímá spojnice 123">
                <a:extLst>
                  <a:ext uri="{FF2B5EF4-FFF2-40B4-BE49-F238E27FC236}">
                    <a16:creationId xmlns:a16="http://schemas.microsoft.com/office/drawing/2014/main" id="{71B82813-532E-4CA4-9A2A-0438FCE1D64E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2292351" y="2362995"/>
                <a:ext cx="3732814" cy="0"/>
              </a:xfrm>
              <a:prstGeom prst="line">
                <a:avLst/>
              </a:prstGeom>
              <a:ln w="1270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2" name="Zástupný text 9">
              <a:extLst>
                <a:ext uri="{FF2B5EF4-FFF2-40B4-BE49-F238E27FC236}">
                  <a16:creationId xmlns:a16="http://schemas.microsoft.com/office/drawing/2014/main" id="{5255B9A0-E498-4412-AC02-8463A92AEFC3}"/>
                </a:ext>
              </a:extLst>
            </p:cNvPr>
            <p:cNvSpPr txBox="1">
              <a:spLocks/>
            </p:cNvSpPr>
            <p:nvPr/>
          </p:nvSpPr>
          <p:spPr>
            <a:xfrm>
              <a:off x="730822" y="1270317"/>
              <a:ext cx="2148026" cy="263661"/>
            </a:xfrm>
            <a:prstGeom prst="rect">
              <a:avLst/>
            </a:prstGeom>
          </p:spPr>
          <p:txBody>
            <a:bodyPr anchor="b"/>
            <a:lstStyle>
              <a:lvl1pPr marL="171450" indent="-17145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SzPct val="80000"/>
                <a:buFontTx/>
                <a:buBlip>
                  <a:blip r:embed="rId6">
                    <a:extLst>
                      <a:ext uri="{96DAC541-7B7A-43D3-8B79-37D633B846F1}">
                        <asvg:svgBlip xmlns:asvg="http://schemas.microsoft.com/office/drawing/2016/SVG/main" r:embed="rId7"/>
                      </a:ext>
                    </a:extLst>
                  </a:blip>
                </a:buBlip>
                <a:defRPr sz="1200" b="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cs-CZ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European</a:t>
              </a:r>
              <a:r>
                <a:rPr 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Commission</a:t>
              </a:r>
              <a:r>
                <a:rPr 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cs-CZ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programme</a:t>
              </a:r>
              <a:r>
                <a:rPr 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  <a:t>- WORTH </a:t>
              </a:r>
              <a:r>
                <a:rPr lang="cs-CZ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Partnership</a:t>
              </a:r>
              <a:r>
                <a:rPr 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  <a:t> Project II</a:t>
              </a:r>
            </a:p>
          </p:txBody>
        </p:sp>
      </p:grpSp>
      <p:sp>
        <p:nvSpPr>
          <p:cNvPr id="125" name="TextovéPole 124">
            <a:extLst>
              <a:ext uri="{FF2B5EF4-FFF2-40B4-BE49-F238E27FC236}">
                <a16:creationId xmlns:a16="http://schemas.microsoft.com/office/drawing/2014/main" id="{B961B812-F17C-409D-87ED-79F88FDEC8AD}"/>
              </a:ext>
            </a:extLst>
          </p:cNvPr>
          <p:cNvSpPr txBox="1"/>
          <p:nvPr/>
        </p:nvSpPr>
        <p:spPr>
          <a:xfrm>
            <a:off x="8821258" y="6031679"/>
            <a:ext cx="54422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028" name="Picture 4" descr="The NATO Science for Peace and Security (SPS) Programme is open for  submitting proposals – SIPAC | Scientific and Innovation Partnership">
            <a:extLst>
              <a:ext uri="{FF2B5EF4-FFF2-40B4-BE49-F238E27FC236}">
                <a16:creationId xmlns:a16="http://schemas.microsoft.com/office/drawing/2014/main" id="{E70B7E7A-F40F-451E-9A81-B9B27F24A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28476" y="2652637"/>
            <a:ext cx="1327646" cy="66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Logo - Visegrad Fund - Visegrad Fund">
            <a:extLst>
              <a:ext uri="{FF2B5EF4-FFF2-40B4-BE49-F238E27FC236}">
                <a16:creationId xmlns:a16="http://schemas.microsoft.com/office/drawing/2014/main" id="{C5FBDD10-6F22-4DD4-BF1C-0A25B6313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85343" y="3405705"/>
            <a:ext cx="1519119" cy="69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WORTH Partnership Project - European Commission">
            <a:extLst>
              <a:ext uri="{FF2B5EF4-FFF2-40B4-BE49-F238E27FC236}">
                <a16:creationId xmlns:a16="http://schemas.microsoft.com/office/drawing/2014/main" id="{D9697557-39F8-4593-9CDD-B3DAE0129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08348" y="5911491"/>
            <a:ext cx="2131865" cy="52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VUM Realizes 30% of the Incoming Student Mobilities from Partnering  Countries under the Erasmus+ Programme - vum.bg">
            <a:extLst>
              <a:ext uri="{FF2B5EF4-FFF2-40B4-BE49-F238E27FC236}">
                <a16:creationId xmlns:a16="http://schemas.microsoft.com/office/drawing/2014/main" id="{C81E2154-535C-44CE-ACB5-D5623DD8F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64537" y="5100162"/>
            <a:ext cx="637836" cy="537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Login">
            <a:extLst>
              <a:ext uri="{FF2B5EF4-FFF2-40B4-BE49-F238E27FC236}">
                <a16:creationId xmlns:a16="http://schemas.microsoft.com/office/drawing/2014/main" id="{B11EEC89-B4FB-48D1-8A48-2715675B6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97918" y="4525058"/>
            <a:ext cx="2625219" cy="31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" name="Obrázek 125">
            <a:extLst>
              <a:ext uri="{FF2B5EF4-FFF2-40B4-BE49-F238E27FC236}">
                <a16:creationId xmlns:a16="http://schemas.microsoft.com/office/drawing/2014/main" id="{A06C9B1B-B655-4525-8D19-5DFCD5863CB9}"/>
              </a:ext>
            </a:extLst>
          </p:cNvPr>
          <p:cNvPicPr/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6" r="7020" b="9532"/>
          <a:stretch/>
        </p:blipFill>
        <p:spPr bwMode="auto">
          <a:xfrm>
            <a:off x="10141632" y="30916"/>
            <a:ext cx="2009775" cy="5006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759930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06182F2B-1976-1DA0-24AF-4CEC7DC9D1E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52671" y="184967"/>
            <a:ext cx="7572655" cy="383430"/>
          </a:xfrm>
        </p:spPr>
        <p:txBody>
          <a:bodyPr/>
          <a:lstStyle/>
          <a:p>
            <a:r>
              <a:rPr lang="cs-CZ" sz="2400" dirty="0">
                <a:latin typeface="Arial" panose="020B0604020202020204" pitchFamily="34" charset="0"/>
                <a:cs typeface="Arial" panose="020B0604020202020204" pitchFamily="34" charset="0"/>
              </a:rPr>
              <a:t>CENTRUM TRANSFERU TECHNOLOGIÍ (CTT)</a:t>
            </a:r>
          </a:p>
        </p:txBody>
      </p:sp>
      <p:sp>
        <p:nvSpPr>
          <p:cNvPr id="9" name="Zástupný symbol pro číslo snímku 28">
            <a:extLst>
              <a:ext uri="{FF2B5EF4-FFF2-40B4-BE49-F238E27FC236}">
                <a16:creationId xmlns:a16="http://schemas.microsoft.com/office/drawing/2014/main" id="{D018EFDD-E7A3-083E-7E54-185B80E4CD2F}"/>
              </a:ext>
            </a:extLst>
          </p:cNvPr>
          <p:cNvSpPr txBox="1">
            <a:spLocks/>
          </p:cNvSpPr>
          <p:nvPr/>
        </p:nvSpPr>
        <p:spPr>
          <a:xfrm>
            <a:off x="11779954" y="6871564"/>
            <a:ext cx="412046" cy="365125"/>
          </a:xfrm>
          <a:prstGeom prst="rect">
            <a:avLst/>
          </a:prstGeom>
        </p:spPr>
        <p:txBody>
          <a:bodyPr/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050" dirty="0"/>
          </a:p>
        </p:txBody>
      </p:sp>
      <p:sp>
        <p:nvSpPr>
          <p:cNvPr id="12" name="Zástupný text 2">
            <a:extLst>
              <a:ext uri="{FF2B5EF4-FFF2-40B4-BE49-F238E27FC236}">
                <a16:creationId xmlns:a16="http://schemas.microsoft.com/office/drawing/2014/main" id="{11258786-FD72-4974-9F4C-ABE1734C93EF}"/>
              </a:ext>
            </a:extLst>
          </p:cNvPr>
          <p:cNvSpPr txBox="1">
            <a:spLocks/>
          </p:cNvSpPr>
          <p:nvPr/>
        </p:nvSpPr>
        <p:spPr>
          <a:xfrm>
            <a:off x="3713241" y="1519573"/>
            <a:ext cx="7751013" cy="8079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400"/>
              </a:lnSpc>
              <a:buSzPct val="70000"/>
            </a:pPr>
            <a:endParaRPr lang="cs-CZ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1400"/>
              </a:lnSpc>
              <a:buSzPct val="70000"/>
            </a:pP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8CA7401D-ABC5-44E9-BE99-4D73FA129634}"/>
              </a:ext>
            </a:extLst>
          </p:cNvPr>
          <p:cNvSpPr txBox="1"/>
          <p:nvPr/>
        </p:nvSpPr>
        <p:spPr>
          <a:xfrm>
            <a:off x="410514" y="704838"/>
            <a:ext cx="719344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chemeClr val="accent3">
                  <a:lumMod val="75000"/>
                </a:schemeClr>
              </a:buClr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specializované pracoviště pro spolupráci s aplikační sférou a transfer výsledků </a:t>
            </a:r>
            <a:r>
              <a:rPr lang="cs-CZ" sz="1600" dirty="0" err="1">
                <a:latin typeface="Arial" panose="020B0604020202020204" pitchFamily="34" charset="0"/>
                <a:cs typeface="Arial" panose="020B0604020202020204" pitchFamily="34" charset="0"/>
              </a:rPr>
              <a:t>VaV</a:t>
            </a:r>
            <a:endParaRPr lang="cs-CZ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zabezpečuje transfer výstupů z aplikovaného výzkumu vzniklého na součástech UTB</a:t>
            </a:r>
          </a:p>
          <a:p>
            <a:pPr marL="285750" indent="-285750"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zajišťuje ochranu duševního vlastnictví vzniklého na UTB ve Zlíně</a:t>
            </a:r>
          </a:p>
          <a:p>
            <a:pPr marL="285750" indent="-285750"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</a:pP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nabízí poradenské a konzultační služby pro soukromý sektor </a:t>
            </a:r>
          </a:p>
        </p:txBody>
      </p:sp>
      <p:pic>
        <p:nvPicPr>
          <p:cNvPr id="3074" name="Picture 2" descr="Náhled obrázku">
            <a:extLst>
              <a:ext uri="{FF2B5EF4-FFF2-40B4-BE49-F238E27FC236}">
                <a16:creationId xmlns:a16="http://schemas.microsoft.com/office/drawing/2014/main" id="{62F3F5FA-CFE5-4FFD-BA8B-F3EA75CD4B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62" r="262"/>
          <a:stretch/>
        </p:blipFill>
        <p:spPr bwMode="auto">
          <a:xfrm>
            <a:off x="53145" y="2782824"/>
            <a:ext cx="5295811" cy="3849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Náhled obrázku">
            <a:extLst>
              <a:ext uri="{FF2B5EF4-FFF2-40B4-BE49-F238E27FC236}">
                <a16:creationId xmlns:a16="http://schemas.microsoft.com/office/drawing/2014/main" id="{F45C1A02-B2B3-435E-A69B-33A0F3EB77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656" y="3052492"/>
            <a:ext cx="6839865" cy="353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Nadpis 1">
            <a:extLst>
              <a:ext uri="{FF2B5EF4-FFF2-40B4-BE49-F238E27FC236}">
                <a16:creationId xmlns:a16="http://schemas.microsoft.com/office/drawing/2014/main" id="{30D2CBFE-F6A9-4279-8BC3-0E5EC868CB0E}"/>
              </a:ext>
            </a:extLst>
          </p:cNvPr>
          <p:cNvSpPr txBox="1">
            <a:spLocks/>
          </p:cNvSpPr>
          <p:nvPr/>
        </p:nvSpPr>
        <p:spPr>
          <a:xfrm>
            <a:off x="386492" y="2752722"/>
            <a:ext cx="5413688" cy="383433"/>
          </a:xfrm>
          <a:prstGeom prst="rect">
            <a:avLst/>
          </a:prstGeom>
        </p:spPr>
        <p:txBody>
          <a:bodyPr anchor="t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VÝSLEDKY CTT K 31. 12. 2023</a:t>
            </a:r>
          </a:p>
        </p:txBody>
      </p:sp>
      <p:pic>
        <p:nvPicPr>
          <p:cNvPr id="23" name="Obrázek 22">
            <a:extLst>
              <a:ext uri="{FF2B5EF4-FFF2-40B4-BE49-F238E27FC236}">
                <a16:creationId xmlns:a16="http://schemas.microsoft.com/office/drawing/2014/main" id="{2B15608F-1121-4317-A116-B19554E339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5" b="22189"/>
          <a:stretch/>
        </p:blipFill>
        <p:spPr>
          <a:xfrm>
            <a:off x="8724589" y="849358"/>
            <a:ext cx="3419269" cy="1819701"/>
          </a:xfrm>
          <a:prstGeom prst="rect">
            <a:avLst/>
          </a:prstGeom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63F032BD-DF3B-4686-A8C3-7419080CD645}"/>
              </a:ext>
            </a:extLst>
          </p:cNvPr>
          <p:cNvSpPr/>
          <p:nvPr/>
        </p:nvSpPr>
        <p:spPr>
          <a:xfrm>
            <a:off x="10223157" y="148280"/>
            <a:ext cx="1726355" cy="38328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A5AB5DA9-AC83-49FF-A7D7-69DF43CFED95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96" r="7020" b="9532"/>
          <a:stretch/>
        </p:blipFill>
        <p:spPr bwMode="auto">
          <a:xfrm>
            <a:off x="10141632" y="30916"/>
            <a:ext cx="2009775" cy="5006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2409640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EC7DAD1-7E1D-28EB-7874-0A8AA1EAD5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14082" y="2753807"/>
            <a:ext cx="11792318" cy="2089485"/>
          </a:xfrm>
        </p:spPr>
        <p:txBody>
          <a:bodyPr/>
          <a:lstStyle/>
          <a:p>
            <a:r>
              <a:rPr lang="cs-CZ" sz="4800" dirty="0">
                <a:latin typeface="Arial" panose="020B0604020202020204" pitchFamily="34" charset="0"/>
                <a:cs typeface="Arial" panose="020B0604020202020204" pitchFamily="34" charset="0"/>
              </a:rPr>
              <a:t>DĚKUJI ZA POZORNOST</a:t>
            </a:r>
          </a:p>
        </p:txBody>
      </p:sp>
      <p:pic>
        <p:nvPicPr>
          <p:cNvPr id="20" name="Obrázek 19">
            <a:extLst>
              <a:ext uri="{FF2B5EF4-FFF2-40B4-BE49-F238E27FC236}">
                <a16:creationId xmlns:a16="http://schemas.microsoft.com/office/drawing/2014/main" id="{D5198524-B50A-49E4-BDBD-34F10E788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9038" y="3824203"/>
            <a:ext cx="1973522" cy="1883069"/>
          </a:xfrm>
          <a:prstGeom prst="rect">
            <a:avLst/>
          </a:prstGeom>
        </p:spPr>
      </p:pic>
      <p:sp>
        <p:nvSpPr>
          <p:cNvPr id="13" name="TextovéPole 12">
            <a:extLst>
              <a:ext uri="{FF2B5EF4-FFF2-40B4-BE49-F238E27FC236}">
                <a16:creationId xmlns:a16="http://schemas.microsoft.com/office/drawing/2014/main" id="{996D940E-3691-4E05-A0E4-915A1AE8A488}"/>
              </a:ext>
            </a:extLst>
          </p:cNvPr>
          <p:cNvSpPr txBox="1"/>
          <p:nvPr/>
        </p:nvSpPr>
        <p:spPr>
          <a:xfrm>
            <a:off x="7593079" y="5880561"/>
            <a:ext cx="19133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www.cps.utb.cz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F7727876-9CBE-478A-B647-61EF161CE8FB}"/>
              </a:ext>
            </a:extLst>
          </p:cNvPr>
          <p:cNvSpPr txBox="1"/>
          <p:nvPr/>
        </p:nvSpPr>
        <p:spPr>
          <a:xfrm>
            <a:off x="2022541" y="5880561"/>
            <a:ext cx="22858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b="1" dirty="0">
                <a:latin typeface="Arial" panose="020B0604020202020204" pitchFamily="34" charset="0"/>
                <a:cs typeface="Arial" panose="020B0604020202020204" pitchFamily="34" charset="0"/>
              </a:rPr>
              <a:t>www.uni.utb.cz</a:t>
            </a:r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FA2FB31E-8313-4735-B3BB-2EC7FBE5AE9C}"/>
              </a:ext>
            </a:extLst>
          </p:cNvPr>
          <p:cNvSpPr/>
          <p:nvPr/>
        </p:nvSpPr>
        <p:spPr>
          <a:xfrm>
            <a:off x="10223157" y="148280"/>
            <a:ext cx="1726355" cy="38328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3814EE2C-0E08-400F-8BB7-4CC34C0F43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173" y="4265674"/>
            <a:ext cx="4229100" cy="1000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1531761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CPS CZ">
  <a:themeElements>
    <a:clrScheme name="CPS paleta">
      <a:dk1>
        <a:srgbClr val="000000"/>
      </a:dk1>
      <a:lt1>
        <a:srgbClr val="FFFFFF"/>
      </a:lt1>
      <a:dk2>
        <a:srgbClr val="000000"/>
      </a:dk2>
      <a:lt2>
        <a:srgbClr val="C0CED4"/>
      </a:lt2>
      <a:accent1>
        <a:srgbClr val="EF7614"/>
      </a:accent1>
      <a:accent2>
        <a:srgbClr val="C0CED4"/>
      </a:accent2>
      <a:accent3>
        <a:srgbClr val="465054"/>
      </a:accent3>
      <a:accent4>
        <a:srgbClr val="FFFFFE"/>
      </a:accent4>
      <a:accent5>
        <a:srgbClr val="69767F"/>
      </a:accent5>
      <a:accent6>
        <a:srgbClr val="000000"/>
      </a:accent6>
      <a:hlink>
        <a:srgbClr val="EF7614"/>
      </a:hlink>
      <a:folHlink>
        <a:srgbClr val="3475FF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2251</TotalTime>
  <Words>419</Words>
  <Application>Microsoft Office PowerPoint</Application>
  <PresentationFormat>Širokoúhlá obrazovka</PresentationFormat>
  <Paragraphs>87</Paragraphs>
  <Slides>8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6" baseType="lpstr">
      <vt:lpstr>Arial</vt:lpstr>
      <vt:lpstr>Calibri</vt:lpstr>
      <vt:lpstr>Corbel</vt:lpstr>
      <vt:lpstr>Segoe UI</vt:lpstr>
      <vt:lpstr>Times New Roman</vt:lpstr>
      <vt:lpstr>Trebuchet MS</vt:lpstr>
      <vt:lpstr>UTB Text</vt:lpstr>
      <vt:lpstr>CPS CZ</vt:lpstr>
      <vt:lpstr>UNIVERZITNÍ INSTITUT</vt:lpstr>
      <vt:lpstr>Prezentace aplikace PowerPoint</vt:lpstr>
      <vt:lpstr>Prezentace aplikace PowerPoint</vt:lpstr>
      <vt:lpstr>Prezentace aplikace PowerPoint</vt:lpstr>
      <vt:lpstr>Zpracování polymerů</vt:lpstr>
      <vt:lpstr>Prezentace aplikace PowerPoint</vt:lpstr>
      <vt:lpstr>Prezentace aplikace PowerPoint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Aleš Dovrtěl, ComtechCAN</dc:creator>
  <cp:lastModifiedBy>Iva Gazdová</cp:lastModifiedBy>
  <cp:revision>200</cp:revision>
  <cp:lastPrinted>2024-04-17T07:18:20Z</cp:lastPrinted>
  <dcterms:created xsi:type="dcterms:W3CDTF">2023-08-11T12:57:33Z</dcterms:created>
  <dcterms:modified xsi:type="dcterms:W3CDTF">2024-04-17T07:21:08Z</dcterms:modified>
</cp:coreProperties>
</file>