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1" r:id="rId5"/>
  </p:sldMasterIdLst>
  <p:notesMasterIdLst>
    <p:notesMasterId r:id="rId29"/>
  </p:notesMasterIdLst>
  <p:sldIdLst>
    <p:sldId id="257" r:id="rId6"/>
    <p:sldId id="256" r:id="rId7"/>
    <p:sldId id="258" r:id="rId8"/>
    <p:sldId id="259" r:id="rId9"/>
    <p:sldId id="584" r:id="rId10"/>
    <p:sldId id="604" r:id="rId11"/>
    <p:sldId id="585" r:id="rId12"/>
    <p:sldId id="587" r:id="rId13"/>
    <p:sldId id="588" r:id="rId14"/>
    <p:sldId id="589" r:id="rId15"/>
    <p:sldId id="591" r:id="rId16"/>
    <p:sldId id="592" r:id="rId17"/>
    <p:sldId id="593" r:id="rId18"/>
    <p:sldId id="599" r:id="rId19"/>
    <p:sldId id="594" r:id="rId20"/>
    <p:sldId id="595" r:id="rId21"/>
    <p:sldId id="596" r:id="rId22"/>
    <p:sldId id="597" r:id="rId23"/>
    <p:sldId id="598" r:id="rId24"/>
    <p:sldId id="600" r:id="rId25"/>
    <p:sldId id="602" r:id="rId26"/>
    <p:sldId id="527" r:id="rId27"/>
    <p:sldId id="601" r:id="rId28"/>
  </p:sldIdLst>
  <p:sldSz cx="12192000" cy="6858000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6CC"/>
    <a:srgbClr val="007635"/>
    <a:srgbClr val="C4992E"/>
    <a:srgbClr val="FCECE7"/>
    <a:srgbClr val="EF76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028A54-6D89-44D1-823A-1AC61EA3E31F}" type="doc">
      <dgm:prSet loTypeId="urn:microsoft.com/office/officeart/2005/8/layout/radial6" loCatId="relationship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F20CE6C-E9A0-4B57-8C52-9E98DE2C30EE}">
      <dgm:prSet phldrT="[Text]" custT="1"/>
      <dgm:spPr/>
      <dgm:t>
        <a:bodyPr/>
        <a:lstStyle/>
        <a:p>
          <a:r>
            <a:rPr lang="cs-CZ" sz="1400" b="1" dirty="0"/>
            <a:t>PolyEnvi21</a:t>
          </a:r>
        </a:p>
      </dgm:t>
    </dgm:pt>
    <dgm:pt modelId="{25166EB3-AF8E-4855-8B09-084FCAB5B726}" type="parTrans" cxnId="{D2A8389F-4348-43C0-B9D4-AE454D3B851A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C7D5F5AB-FDB1-4835-AA97-A85D65E66E4D}" type="sibTrans" cxnId="{D2A8389F-4348-43C0-B9D4-AE454D3B851A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A12529D6-327E-4A5B-93D9-1DCD305FE837}">
      <dgm:prSet phldrT="[Text]" custT="1"/>
      <dgm:spPr/>
      <dgm:t>
        <a:bodyPr/>
        <a:lstStyle/>
        <a:p>
          <a:r>
            <a:rPr lang="cs-CZ" sz="900" b="1"/>
            <a:t>Cirkularita</a:t>
          </a:r>
          <a:endParaRPr lang="cs-CZ" sz="900" b="1" dirty="0"/>
        </a:p>
      </dgm:t>
    </dgm:pt>
    <dgm:pt modelId="{89D4CD2C-82C9-4D69-B286-5B7FAB1A16FC}" type="parTrans" cxnId="{12D838A1-A926-4265-A395-BC31BDB57B56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C41D443D-EF85-43AD-9A68-F1705F008282}" type="sibTrans" cxnId="{12D838A1-A926-4265-A395-BC31BDB57B56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D1FB6459-EF50-496D-966B-9C539B962C4A}">
      <dgm:prSet phldrT="[Text]" custT="1"/>
      <dgm:spPr/>
      <dgm:t>
        <a:bodyPr/>
        <a:lstStyle/>
        <a:p>
          <a:r>
            <a:rPr lang="cs-CZ" sz="900" b="1"/>
            <a:t>Biologická recyklace</a:t>
          </a:r>
          <a:endParaRPr lang="cs-CZ" sz="900" b="1" dirty="0"/>
        </a:p>
      </dgm:t>
    </dgm:pt>
    <dgm:pt modelId="{0DF9D0C7-86C9-4969-90C8-D62DE1A3FB2D}" type="parTrans" cxnId="{FD6315FB-2F18-4003-8E0B-DAC9A38AD6BC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7DD3B62C-AE03-42D1-B9D4-A83BAFBEBF46}" type="sibTrans" cxnId="{FD6315FB-2F18-4003-8E0B-DAC9A38AD6BC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853E3250-3999-4584-B03E-C96B8C896474}">
      <dgm:prSet phldrT="[Text]" custT="1"/>
      <dgm:spPr/>
      <dgm:t>
        <a:bodyPr/>
        <a:lstStyle/>
        <a:p>
          <a:r>
            <a:rPr lang="cs-CZ" sz="900" b="1"/>
            <a:t>Chemická recyklace</a:t>
          </a:r>
          <a:endParaRPr lang="cs-CZ" sz="900" b="1" dirty="0"/>
        </a:p>
      </dgm:t>
    </dgm:pt>
    <dgm:pt modelId="{F6737844-5A51-456C-9869-6DBCE0B19410}" type="parTrans" cxnId="{1040B615-D2E4-4339-A6B1-DDA110D2D710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30FDFE16-4607-4452-8563-D683CE17EEF1}" type="sibTrans" cxnId="{1040B615-D2E4-4339-A6B1-DDA110D2D710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8F6FC06C-DA2F-4BF4-9AD7-12F19DBA9CE2}">
      <dgm:prSet phldrT="[Text]" custT="1"/>
      <dgm:spPr/>
      <dgm:t>
        <a:bodyPr/>
        <a:lstStyle/>
        <a:p>
          <a:r>
            <a:rPr lang="cs-CZ" sz="900" b="1"/>
            <a:t>Udržitelnost</a:t>
          </a:r>
          <a:endParaRPr lang="cs-CZ" sz="900" b="1" dirty="0"/>
        </a:p>
      </dgm:t>
    </dgm:pt>
    <dgm:pt modelId="{1C45982F-AEEE-4BC4-A391-A143ECBD470E}" type="parTrans" cxnId="{A5001254-423D-4D39-B73F-BBD4E1F9D7EB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710B40B9-8273-45D6-984A-63B525E8ED98}" type="sibTrans" cxnId="{A5001254-423D-4D39-B73F-BBD4E1F9D7EB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41DB07DE-3EE8-43D0-B85C-D18EA1BB7120}">
      <dgm:prSet phldrT="[Text]" phldr="1"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FA9DE525-7029-4D79-9106-33FD41B8CE06}" type="parTrans" cxnId="{05DF20B9-9E18-4E2E-AE29-65AEAE2D558A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7F14A78F-C63C-455C-9604-5B7A28124352}" type="sibTrans" cxnId="{05DF20B9-9E18-4E2E-AE29-65AEAE2D558A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2BEAB42A-76E3-4EE8-811C-0BA068832B95}">
      <dgm:prSet phldrT="[Text]" custT="1"/>
      <dgm:spPr/>
      <dgm:t>
        <a:bodyPr/>
        <a:lstStyle/>
        <a:p>
          <a:r>
            <a:rPr lang="cs-CZ" sz="900" b="1" dirty="0"/>
            <a:t>Mechanická recyklace</a:t>
          </a:r>
        </a:p>
      </dgm:t>
    </dgm:pt>
    <dgm:pt modelId="{3293CD68-700C-4D74-84B3-54E64A1F1D7E}" type="parTrans" cxnId="{6905F936-5337-4D13-8AB4-5C00B777364F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0E337D7E-6455-4C54-A19D-4C3C5A3FFB7A}" type="sibTrans" cxnId="{6905F936-5337-4D13-8AB4-5C00B777364F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0A9216F2-111F-4CA0-85A5-312B385B1D0C}">
      <dgm:prSet phldrT="[Text]" custT="1"/>
      <dgm:spPr/>
      <dgm:t>
        <a:bodyPr/>
        <a:lstStyle/>
        <a:p>
          <a:r>
            <a:rPr lang="cs-CZ" sz="900" b="1"/>
            <a:t>Legislatïva</a:t>
          </a:r>
          <a:endParaRPr lang="cs-CZ" sz="900" b="1" dirty="0"/>
        </a:p>
      </dgm:t>
    </dgm:pt>
    <dgm:pt modelId="{8D868299-E748-4C1D-891E-D4BCBD461674}" type="parTrans" cxnId="{47161F75-F897-4994-A8A0-357F456E12C7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3B877B9D-4FAD-4574-B8E4-E39C670B8BA8}" type="sibTrans" cxnId="{47161F75-F897-4994-A8A0-357F456E12C7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9BF55ECF-2A9F-48E0-BC04-454881E1F1F6}">
      <dgm:prSet phldrT="[Text]" custT="1"/>
      <dgm:spPr/>
      <dgm:t>
        <a:bodyPr/>
        <a:lstStyle/>
        <a:p>
          <a:r>
            <a:rPr lang="cs-CZ" sz="900" b="1"/>
            <a:t>Životní cyklus</a:t>
          </a:r>
          <a:endParaRPr lang="cs-CZ" sz="900" b="1" dirty="0"/>
        </a:p>
      </dgm:t>
    </dgm:pt>
    <dgm:pt modelId="{6417E617-324B-4CEE-B8F9-EAE03DD1FE02}" type="parTrans" cxnId="{2A8AADD5-4B09-4FD1-BE7B-922E0F05D993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CF182FB9-D4D3-4183-B870-37A19129AA51}" type="sibTrans" cxnId="{2A8AADD5-4B09-4FD1-BE7B-922E0F05D993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14035B35-F169-4CBF-AC9E-662BC8341FAA}">
      <dgm:prSet phldrT="[Text]" custT="1"/>
      <dgm:spPr/>
      <dgm:t>
        <a:bodyPr/>
        <a:lstStyle/>
        <a:p>
          <a:r>
            <a:rPr lang="cs-CZ" sz="800" b="1" dirty="0"/>
            <a:t>Aplikotelnost v praxi</a:t>
          </a:r>
        </a:p>
      </dgm:t>
    </dgm:pt>
    <dgm:pt modelId="{CA401C40-DC58-4693-AAD0-C4A9F55792C5}" type="parTrans" cxnId="{B113D9FB-3FCD-427E-A27E-9484407E8DDD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6499DB2B-53B5-4768-BC73-D5F07E267F0A}" type="sibTrans" cxnId="{B113D9FB-3FCD-427E-A27E-9484407E8DDD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BDAB224A-CEA8-4582-A2C9-2830649DB85B}">
      <dgm:prSet phldrT="[Text]" custT="1"/>
      <dgm:spPr/>
      <dgm:t>
        <a:bodyPr/>
        <a:lstStyle/>
        <a:p>
          <a:r>
            <a:rPr lang="cs-CZ" sz="800" b="1" dirty="0"/>
            <a:t>Obnovitelné zdroje</a:t>
          </a:r>
        </a:p>
      </dgm:t>
    </dgm:pt>
    <dgm:pt modelId="{CF784702-336A-4BAD-B980-659FAD01DB2B}" type="parTrans" cxnId="{66177976-601A-45CA-AB7E-E3B53698D768}">
      <dgm:prSet/>
      <dgm:spPr/>
      <dgm:t>
        <a:bodyPr/>
        <a:lstStyle/>
        <a:p>
          <a:endParaRPr lang="cs-CZ" sz="2400"/>
        </a:p>
      </dgm:t>
    </dgm:pt>
    <dgm:pt modelId="{64E10DC1-D09A-4510-8196-F21FFB012E8A}" type="sibTrans" cxnId="{66177976-601A-45CA-AB7E-E3B53698D768}">
      <dgm:prSet/>
      <dgm:spPr/>
      <dgm:t>
        <a:bodyPr/>
        <a:lstStyle/>
        <a:p>
          <a:endParaRPr lang="cs-CZ" sz="2400"/>
        </a:p>
      </dgm:t>
    </dgm:pt>
    <dgm:pt modelId="{DED079B5-1B0C-4DD4-998B-7355EF8F52CC}">
      <dgm:prSet phldrT="[Text]" custRadScaleRad="100697" custRadScaleInc="3400"/>
      <dgm:spPr/>
    </dgm:pt>
    <dgm:pt modelId="{3E794194-3C37-4111-952C-F116AE02ED33}" type="parTrans" cxnId="{812DAA6D-C192-42A0-ADAF-33E26B9DFFFD}">
      <dgm:prSet/>
      <dgm:spPr/>
      <dgm:t>
        <a:bodyPr/>
        <a:lstStyle/>
        <a:p>
          <a:endParaRPr lang="cs-CZ" sz="2400"/>
        </a:p>
      </dgm:t>
    </dgm:pt>
    <dgm:pt modelId="{74A14D6B-D1B7-4C1A-9177-0FDD8382F516}" type="sibTrans" cxnId="{812DAA6D-C192-42A0-ADAF-33E26B9DFFFD}">
      <dgm:prSet/>
      <dgm:spPr/>
      <dgm:t>
        <a:bodyPr/>
        <a:lstStyle/>
        <a:p>
          <a:endParaRPr lang="cs-CZ" sz="2400"/>
        </a:p>
      </dgm:t>
    </dgm:pt>
    <dgm:pt modelId="{DFE15F5C-C7CC-4AC1-872C-66E8F1E3D3C2}">
      <dgm:prSet phldrT="[Text]" custT="1"/>
      <dgm:spPr/>
      <dgm:t>
        <a:bodyPr/>
        <a:lstStyle/>
        <a:p>
          <a:r>
            <a:rPr lang="cs-CZ" sz="800" b="1" dirty="0"/>
            <a:t>Přidaná hodnota</a:t>
          </a:r>
        </a:p>
      </dgm:t>
    </dgm:pt>
    <dgm:pt modelId="{0EF33F73-E9E1-45BB-BA78-170CA2CF240B}" type="parTrans" cxnId="{4141286B-E1FA-466A-9041-0CF290EF4D28}">
      <dgm:prSet/>
      <dgm:spPr/>
      <dgm:t>
        <a:bodyPr/>
        <a:lstStyle/>
        <a:p>
          <a:endParaRPr lang="cs-CZ" sz="2400"/>
        </a:p>
      </dgm:t>
    </dgm:pt>
    <dgm:pt modelId="{A034F3C4-512E-4964-9400-C68B5EC4C8D9}" type="sibTrans" cxnId="{4141286B-E1FA-466A-9041-0CF290EF4D28}">
      <dgm:prSet/>
      <dgm:spPr/>
      <dgm:t>
        <a:bodyPr/>
        <a:lstStyle/>
        <a:p>
          <a:endParaRPr lang="cs-CZ" sz="2400"/>
        </a:p>
      </dgm:t>
    </dgm:pt>
    <dgm:pt modelId="{725A92BF-4EB3-46CC-8B06-DAEB7239D5DA}" type="pres">
      <dgm:prSet presAssocID="{73028A54-6D89-44D1-823A-1AC61EA3E31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4E58C7D-6809-4EEC-90BE-489A3A138E8B}" type="pres">
      <dgm:prSet presAssocID="{AF20CE6C-E9A0-4B57-8C52-9E98DE2C30EE}" presName="centerShape" presStyleLbl="node0" presStyleIdx="0" presStyleCnt="1" custScaleX="181168" custScaleY="181168"/>
      <dgm:spPr/>
    </dgm:pt>
    <dgm:pt modelId="{EB4D5BCD-4D89-4C46-81C0-AB23B53F557B}" type="pres">
      <dgm:prSet presAssocID="{A12529D6-327E-4A5B-93D9-1DCD305FE837}" presName="node" presStyleLbl="node1" presStyleIdx="0" presStyleCnt="10" custScaleX="141170" custScaleY="141170">
        <dgm:presLayoutVars>
          <dgm:bulletEnabled val="1"/>
        </dgm:presLayoutVars>
      </dgm:prSet>
      <dgm:spPr/>
    </dgm:pt>
    <dgm:pt modelId="{D3DA085F-3C14-4A01-9DD6-2BB1FC06B8AC}" type="pres">
      <dgm:prSet presAssocID="{A12529D6-327E-4A5B-93D9-1DCD305FE837}" presName="dummy" presStyleCnt="0"/>
      <dgm:spPr/>
    </dgm:pt>
    <dgm:pt modelId="{02BB1C73-DE61-48ED-85DA-B89308776A37}" type="pres">
      <dgm:prSet presAssocID="{C41D443D-EF85-43AD-9A68-F1705F008282}" presName="sibTrans" presStyleLbl="sibTrans2D1" presStyleIdx="0" presStyleCnt="10"/>
      <dgm:spPr/>
    </dgm:pt>
    <dgm:pt modelId="{FBB00CA1-851D-4E9A-886C-F5F501F78C4C}" type="pres">
      <dgm:prSet presAssocID="{D1FB6459-EF50-496D-966B-9C539B962C4A}" presName="node" presStyleLbl="node1" presStyleIdx="1" presStyleCnt="10" custScaleX="141170" custScaleY="141170">
        <dgm:presLayoutVars>
          <dgm:bulletEnabled val="1"/>
        </dgm:presLayoutVars>
      </dgm:prSet>
      <dgm:spPr/>
    </dgm:pt>
    <dgm:pt modelId="{31ED5947-3220-4DE9-B74B-8AD9ADEBB1EE}" type="pres">
      <dgm:prSet presAssocID="{D1FB6459-EF50-496D-966B-9C539B962C4A}" presName="dummy" presStyleCnt="0"/>
      <dgm:spPr/>
    </dgm:pt>
    <dgm:pt modelId="{C944AD86-326E-41F4-A9FB-FF1245510154}" type="pres">
      <dgm:prSet presAssocID="{7DD3B62C-AE03-42D1-B9D4-A83BAFBEBF46}" presName="sibTrans" presStyleLbl="sibTrans2D1" presStyleIdx="1" presStyleCnt="10"/>
      <dgm:spPr/>
    </dgm:pt>
    <dgm:pt modelId="{31D7067F-9B85-480B-AC72-69C1B19A5C0A}" type="pres">
      <dgm:prSet presAssocID="{0A9216F2-111F-4CA0-85A5-312B385B1D0C}" presName="node" presStyleLbl="node1" presStyleIdx="2" presStyleCnt="10" custScaleX="141170" custScaleY="141170" custRadScaleRad="100697" custRadScaleInc="3400">
        <dgm:presLayoutVars>
          <dgm:bulletEnabled val="1"/>
        </dgm:presLayoutVars>
      </dgm:prSet>
      <dgm:spPr/>
    </dgm:pt>
    <dgm:pt modelId="{64311875-B8FE-4287-9F4C-C897EB1813EE}" type="pres">
      <dgm:prSet presAssocID="{0A9216F2-111F-4CA0-85A5-312B385B1D0C}" presName="dummy" presStyleCnt="0"/>
      <dgm:spPr/>
    </dgm:pt>
    <dgm:pt modelId="{0FF6ED36-BCC6-467E-A06A-F14C02DD4F0E}" type="pres">
      <dgm:prSet presAssocID="{3B877B9D-4FAD-4574-B8E4-E39C670B8BA8}" presName="sibTrans" presStyleLbl="sibTrans2D1" presStyleIdx="2" presStyleCnt="10"/>
      <dgm:spPr/>
    </dgm:pt>
    <dgm:pt modelId="{B71DF25C-CD28-40D7-BB34-3E5868F768B3}" type="pres">
      <dgm:prSet presAssocID="{14035B35-F169-4CBF-AC9E-662BC8341FAA}" presName="node" presStyleLbl="node1" presStyleIdx="3" presStyleCnt="10" custScaleX="141170" custScaleY="141170" custRadScaleRad="100695" custRadScaleInc="-2612">
        <dgm:presLayoutVars>
          <dgm:bulletEnabled val="1"/>
        </dgm:presLayoutVars>
      </dgm:prSet>
      <dgm:spPr/>
    </dgm:pt>
    <dgm:pt modelId="{392ECE9A-0D71-4AF0-A798-CE973A00B685}" type="pres">
      <dgm:prSet presAssocID="{14035B35-F169-4CBF-AC9E-662BC8341FAA}" presName="dummy" presStyleCnt="0"/>
      <dgm:spPr/>
    </dgm:pt>
    <dgm:pt modelId="{3BDA800F-24C2-40E9-B5FB-5AB7238558FF}" type="pres">
      <dgm:prSet presAssocID="{6499DB2B-53B5-4768-BC73-D5F07E267F0A}" presName="sibTrans" presStyleLbl="sibTrans2D1" presStyleIdx="3" presStyleCnt="10"/>
      <dgm:spPr/>
    </dgm:pt>
    <dgm:pt modelId="{338A9BD7-0108-49F4-AA05-5A0FF6820340}" type="pres">
      <dgm:prSet presAssocID="{DFE15F5C-C7CC-4AC1-872C-66E8F1E3D3C2}" presName="node" presStyleLbl="node1" presStyleIdx="4" presStyleCnt="10" custScaleX="141170" custScaleY="141170" custRadScaleRad="100697" custRadScaleInc="3400">
        <dgm:presLayoutVars>
          <dgm:bulletEnabled val="1"/>
        </dgm:presLayoutVars>
      </dgm:prSet>
      <dgm:spPr/>
    </dgm:pt>
    <dgm:pt modelId="{95C07C5F-CA23-40F2-A6E3-CDC0DFE5CB65}" type="pres">
      <dgm:prSet presAssocID="{DFE15F5C-C7CC-4AC1-872C-66E8F1E3D3C2}" presName="dummy" presStyleCnt="0"/>
      <dgm:spPr/>
    </dgm:pt>
    <dgm:pt modelId="{69326F32-5904-4766-B06A-2991400056DE}" type="pres">
      <dgm:prSet presAssocID="{A034F3C4-512E-4964-9400-C68B5EC4C8D9}" presName="sibTrans" presStyleLbl="sibTrans2D1" presStyleIdx="4" presStyleCnt="10"/>
      <dgm:spPr/>
    </dgm:pt>
    <dgm:pt modelId="{C304A589-A073-407D-9E34-D9273BF02A88}" type="pres">
      <dgm:prSet presAssocID="{BDAB224A-CEA8-4582-A2C9-2830649DB85B}" presName="node" presStyleLbl="node1" presStyleIdx="5" presStyleCnt="10" custScaleX="141170" custScaleY="141170" custRadScaleRad="100695" custRadScaleInc="-2612">
        <dgm:presLayoutVars>
          <dgm:bulletEnabled val="1"/>
        </dgm:presLayoutVars>
      </dgm:prSet>
      <dgm:spPr/>
    </dgm:pt>
    <dgm:pt modelId="{12F50D6D-9D2A-47B5-9B0E-D6AB173F83E7}" type="pres">
      <dgm:prSet presAssocID="{BDAB224A-CEA8-4582-A2C9-2830649DB85B}" presName="dummy" presStyleCnt="0"/>
      <dgm:spPr/>
    </dgm:pt>
    <dgm:pt modelId="{43608A29-B646-46D4-A170-C2DDDBBA685F}" type="pres">
      <dgm:prSet presAssocID="{64E10DC1-D09A-4510-8196-F21FFB012E8A}" presName="sibTrans" presStyleLbl="sibTrans2D1" presStyleIdx="5" presStyleCnt="10"/>
      <dgm:spPr/>
    </dgm:pt>
    <dgm:pt modelId="{77656E1D-39ED-44D0-9A09-E0B3FA99E615}" type="pres">
      <dgm:prSet presAssocID="{9BF55ECF-2A9F-48E0-BC04-454881E1F1F6}" presName="node" presStyleLbl="node1" presStyleIdx="6" presStyleCnt="10" custScaleX="141170" custScaleY="141170" custRadScaleRad="100697" custRadScaleInc="3400">
        <dgm:presLayoutVars>
          <dgm:bulletEnabled val="1"/>
        </dgm:presLayoutVars>
      </dgm:prSet>
      <dgm:spPr/>
    </dgm:pt>
    <dgm:pt modelId="{28A4B11B-AC9F-40F5-A4D3-763C71330392}" type="pres">
      <dgm:prSet presAssocID="{9BF55ECF-2A9F-48E0-BC04-454881E1F1F6}" presName="dummy" presStyleCnt="0"/>
      <dgm:spPr/>
    </dgm:pt>
    <dgm:pt modelId="{E6736BCB-68EB-49D7-AE8D-0B4331BF44B4}" type="pres">
      <dgm:prSet presAssocID="{CF182FB9-D4D3-4183-B870-37A19129AA51}" presName="sibTrans" presStyleLbl="sibTrans2D1" presStyleIdx="6" presStyleCnt="10"/>
      <dgm:spPr/>
    </dgm:pt>
    <dgm:pt modelId="{E76B5C89-BB84-45CD-9250-A68D6542B62F}" type="pres">
      <dgm:prSet presAssocID="{853E3250-3999-4584-B03E-C96B8C896474}" presName="node" presStyleLbl="node1" presStyleIdx="7" presStyleCnt="10" custScaleX="141170" custScaleY="141170">
        <dgm:presLayoutVars>
          <dgm:bulletEnabled val="1"/>
        </dgm:presLayoutVars>
      </dgm:prSet>
      <dgm:spPr/>
    </dgm:pt>
    <dgm:pt modelId="{76637D58-50DE-4AAC-B3FF-076BA29B166B}" type="pres">
      <dgm:prSet presAssocID="{853E3250-3999-4584-B03E-C96B8C896474}" presName="dummy" presStyleCnt="0"/>
      <dgm:spPr/>
    </dgm:pt>
    <dgm:pt modelId="{FE068734-119D-4E5B-A79F-1965EBAC0B3A}" type="pres">
      <dgm:prSet presAssocID="{30FDFE16-4607-4452-8563-D683CE17EEF1}" presName="sibTrans" presStyleLbl="sibTrans2D1" presStyleIdx="7" presStyleCnt="10"/>
      <dgm:spPr/>
    </dgm:pt>
    <dgm:pt modelId="{CEE89BE2-B03A-47FE-9386-36D74AEE08FF}" type="pres">
      <dgm:prSet presAssocID="{8F6FC06C-DA2F-4BF4-9AD7-12F19DBA9CE2}" presName="node" presStyleLbl="node1" presStyleIdx="8" presStyleCnt="10" custScaleX="141170" custScaleY="141170">
        <dgm:presLayoutVars>
          <dgm:bulletEnabled val="1"/>
        </dgm:presLayoutVars>
      </dgm:prSet>
      <dgm:spPr/>
    </dgm:pt>
    <dgm:pt modelId="{2BD23DC3-9C68-4E98-83D7-BE9CA7F624E5}" type="pres">
      <dgm:prSet presAssocID="{8F6FC06C-DA2F-4BF4-9AD7-12F19DBA9CE2}" presName="dummy" presStyleCnt="0"/>
      <dgm:spPr/>
    </dgm:pt>
    <dgm:pt modelId="{DA0AE6E1-A693-4055-9C56-A97C89CCCA85}" type="pres">
      <dgm:prSet presAssocID="{710B40B9-8273-45D6-984A-63B525E8ED98}" presName="sibTrans" presStyleLbl="sibTrans2D1" presStyleIdx="8" presStyleCnt="10"/>
      <dgm:spPr/>
    </dgm:pt>
    <dgm:pt modelId="{2B4D8FBB-8EAC-4A66-9CC4-3432CE49010B}" type="pres">
      <dgm:prSet presAssocID="{2BEAB42A-76E3-4EE8-811C-0BA068832B95}" presName="node" presStyleLbl="node1" presStyleIdx="9" presStyleCnt="10" custScaleX="141170" custScaleY="141170">
        <dgm:presLayoutVars>
          <dgm:bulletEnabled val="1"/>
        </dgm:presLayoutVars>
      </dgm:prSet>
      <dgm:spPr/>
    </dgm:pt>
    <dgm:pt modelId="{AEFB412A-44B6-427C-AD90-4A5BCDF9FE9F}" type="pres">
      <dgm:prSet presAssocID="{2BEAB42A-76E3-4EE8-811C-0BA068832B95}" presName="dummy" presStyleCnt="0"/>
      <dgm:spPr/>
    </dgm:pt>
    <dgm:pt modelId="{DFB64F75-4568-4721-8DBB-164AA6EA6B5D}" type="pres">
      <dgm:prSet presAssocID="{0E337D7E-6455-4C54-A19D-4C3C5A3FFB7A}" presName="sibTrans" presStyleLbl="sibTrans2D1" presStyleIdx="9" presStyleCnt="10"/>
      <dgm:spPr/>
    </dgm:pt>
  </dgm:ptLst>
  <dgm:cxnLst>
    <dgm:cxn modelId="{BAAC8A12-495A-41C3-AA80-3C92DEBC82F2}" type="presOf" srcId="{64E10DC1-D09A-4510-8196-F21FFB012E8A}" destId="{43608A29-B646-46D4-A170-C2DDDBBA685F}" srcOrd="0" destOrd="0" presId="urn:microsoft.com/office/officeart/2005/8/layout/radial6"/>
    <dgm:cxn modelId="{63BE6715-1991-4E11-9376-B48AA2D9EE5B}" type="presOf" srcId="{A034F3C4-512E-4964-9400-C68B5EC4C8D9}" destId="{69326F32-5904-4766-B06A-2991400056DE}" srcOrd="0" destOrd="0" presId="urn:microsoft.com/office/officeart/2005/8/layout/radial6"/>
    <dgm:cxn modelId="{1040B615-D2E4-4339-A6B1-DDA110D2D710}" srcId="{AF20CE6C-E9A0-4B57-8C52-9E98DE2C30EE}" destId="{853E3250-3999-4584-B03E-C96B8C896474}" srcOrd="7" destOrd="0" parTransId="{F6737844-5A51-456C-9869-6DBCE0B19410}" sibTransId="{30FDFE16-4607-4452-8563-D683CE17EEF1}"/>
    <dgm:cxn modelId="{D57C0F21-6B40-45FA-A943-DA3068251C07}" type="presOf" srcId="{3B877B9D-4FAD-4574-B8E4-E39C670B8BA8}" destId="{0FF6ED36-BCC6-467E-A06A-F14C02DD4F0E}" srcOrd="0" destOrd="0" presId="urn:microsoft.com/office/officeart/2005/8/layout/radial6"/>
    <dgm:cxn modelId="{4022742C-D1B2-41E1-8A37-FA3B77CF6769}" type="presOf" srcId="{853E3250-3999-4584-B03E-C96B8C896474}" destId="{E76B5C89-BB84-45CD-9250-A68D6542B62F}" srcOrd="0" destOrd="0" presId="urn:microsoft.com/office/officeart/2005/8/layout/radial6"/>
    <dgm:cxn modelId="{42C46F2F-8F25-47C9-9FC6-98153E75E997}" type="presOf" srcId="{7DD3B62C-AE03-42D1-B9D4-A83BAFBEBF46}" destId="{C944AD86-326E-41F4-A9FB-FF1245510154}" srcOrd="0" destOrd="0" presId="urn:microsoft.com/office/officeart/2005/8/layout/radial6"/>
    <dgm:cxn modelId="{6905F936-5337-4D13-8AB4-5C00B777364F}" srcId="{AF20CE6C-E9A0-4B57-8C52-9E98DE2C30EE}" destId="{2BEAB42A-76E3-4EE8-811C-0BA068832B95}" srcOrd="9" destOrd="0" parTransId="{3293CD68-700C-4D74-84B3-54E64A1F1D7E}" sibTransId="{0E337D7E-6455-4C54-A19D-4C3C5A3FFB7A}"/>
    <dgm:cxn modelId="{4A4FA538-99D6-41C3-98CD-00C3F264B5DC}" type="presOf" srcId="{CF182FB9-D4D3-4183-B870-37A19129AA51}" destId="{E6736BCB-68EB-49D7-AE8D-0B4331BF44B4}" srcOrd="0" destOrd="0" presId="urn:microsoft.com/office/officeart/2005/8/layout/radial6"/>
    <dgm:cxn modelId="{C0835439-165E-4682-951C-D1FD39FF5734}" type="presOf" srcId="{710B40B9-8273-45D6-984A-63B525E8ED98}" destId="{DA0AE6E1-A693-4055-9C56-A97C89CCCA85}" srcOrd="0" destOrd="0" presId="urn:microsoft.com/office/officeart/2005/8/layout/radial6"/>
    <dgm:cxn modelId="{4280B23A-E216-453E-97AF-74E9D83B370D}" type="presOf" srcId="{AF20CE6C-E9A0-4B57-8C52-9E98DE2C30EE}" destId="{E4E58C7D-6809-4EEC-90BE-489A3A138E8B}" srcOrd="0" destOrd="0" presId="urn:microsoft.com/office/officeart/2005/8/layout/radial6"/>
    <dgm:cxn modelId="{A7128347-EDB4-4823-A9B5-B8D9F102434B}" type="presOf" srcId="{30FDFE16-4607-4452-8563-D683CE17EEF1}" destId="{FE068734-119D-4E5B-A79F-1965EBAC0B3A}" srcOrd="0" destOrd="0" presId="urn:microsoft.com/office/officeart/2005/8/layout/radial6"/>
    <dgm:cxn modelId="{4141286B-E1FA-466A-9041-0CF290EF4D28}" srcId="{AF20CE6C-E9A0-4B57-8C52-9E98DE2C30EE}" destId="{DFE15F5C-C7CC-4AC1-872C-66E8F1E3D3C2}" srcOrd="4" destOrd="0" parTransId="{0EF33F73-E9E1-45BB-BA78-170CA2CF240B}" sibTransId="{A034F3C4-512E-4964-9400-C68B5EC4C8D9}"/>
    <dgm:cxn modelId="{812DAA6D-C192-42A0-ADAF-33E26B9DFFFD}" srcId="{73028A54-6D89-44D1-823A-1AC61EA3E31F}" destId="{DED079B5-1B0C-4DD4-998B-7355EF8F52CC}" srcOrd="2" destOrd="0" parTransId="{3E794194-3C37-4111-952C-F116AE02ED33}" sibTransId="{74A14D6B-D1B7-4C1A-9177-0FDD8382F516}"/>
    <dgm:cxn modelId="{A5001254-423D-4D39-B73F-BBD4E1F9D7EB}" srcId="{AF20CE6C-E9A0-4B57-8C52-9E98DE2C30EE}" destId="{8F6FC06C-DA2F-4BF4-9AD7-12F19DBA9CE2}" srcOrd="8" destOrd="0" parTransId="{1C45982F-AEEE-4BC4-A391-A143ECBD470E}" sibTransId="{710B40B9-8273-45D6-984A-63B525E8ED98}"/>
    <dgm:cxn modelId="{47161F75-F897-4994-A8A0-357F456E12C7}" srcId="{AF20CE6C-E9A0-4B57-8C52-9E98DE2C30EE}" destId="{0A9216F2-111F-4CA0-85A5-312B385B1D0C}" srcOrd="2" destOrd="0" parTransId="{8D868299-E748-4C1D-891E-D4BCBD461674}" sibTransId="{3B877B9D-4FAD-4574-B8E4-E39C670B8BA8}"/>
    <dgm:cxn modelId="{66177976-601A-45CA-AB7E-E3B53698D768}" srcId="{AF20CE6C-E9A0-4B57-8C52-9E98DE2C30EE}" destId="{BDAB224A-CEA8-4582-A2C9-2830649DB85B}" srcOrd="5" destOrd="0" parTransId="{CF784702-336A-4BAD-B980-659FAD01DB2B}" sibTransId="{64E10DC1-D09A-4510-8196-F21FFB012E8A}"/>
    <dgm:cxn modelId="{70A3AC85-A86D-44EC-91CB-885244339B09}" type="presOf" srcId="{2BEAB42A-76E3-4EE8-811C-0BA068832B95}" destId="{2B4D8FBB-8EAC-4A66-9CC4-3432CE49010B}" srcOrd="0" destOrd="0" presId="urn:microsoft.com/office/officeart/2005/8/layout/radial6"/>
    <dgm:cxn modelId="{090A8B93-7704-4382-9EC2-D57D1F2E2DC2}" type="presOf" srcId="{C41D443D-EF85-43AD-9A68-F1705F008282}" destId="{02BB1C73-DE61-48ED-85DA-B89308776A37}" srcOrd="0" destOrd="0" presId="urn:microsoft.com/office/officeart/2005/8/layout/radial6"/>
    <dgm:cxn modelId="{6003999D-4AA3-4B22-B76E-A8D08BF90F0A}" type="presOf" srcId="{8F6FC06C-DA2F-4BF4-9AD7-12F19DBA9CE2}" destId="{CEE89BE2-B03A-47FE-9386-36D74AEE08FF}" srcOrd="0" destOrd="0" presId="urn:microsoft.com/office/officeart/2005/8/layout/radial6"/>
    <dgm:cxn modelId="{E0EC0B9F-16F0-4C34-A8F9-63CDBCAED97C}" type="presOf" srcId="{0A9216F2-111F-4CA0-85A5-312B385B1D0C}" destId="{31D7067F-9B85-480B-AC72-69C1B19A5C0A}" srcOrd="0" destOrd="0" presId="urn:microsoft.com/office/officeart/2005/8/layout/radial6"/>
    <dgm:cxn modelId="{D2A8389F-4348-43C0-B9D4-AE454D3B851A}" srcId="{73028A54-6D89-44D1-823A-1AC61EA3E31F}" destId="{AF20CE6C-E9A0-4B57-8C52-9E98DE2C30EE}" srcOrd="0" destOrd="0" parTransId="{25166EB3-AF8E-4855-8B09-084FCAB5B726}" sibTransId="{C7D5F5AB-FDB1-4835-AA97-A85D65E66E4D}"/>
    <dgm:cxn modelId="{12D838A1-A926-4265-A395-BC31BDB57B56}" srcId="{AF20CE6C-E9A0-4B57-8C52-9E98DE2C30EE}" destId="{A12529D6-327E-4A5B-93D9-1DCD305FE837}" srcOrd="0" destOrd="0" parTransId="{89D4CD2C-82C9-4D69-B286-5B7FAB1A16FC}" sibTransId="{C41D443D-EF85-43AD-9A68-F1705F008282}"/>
    <dgm:cxn modelId="{623774B1-334B-4417-882B-067DCD2C1CA0}" type="presOf" srcId="{A12529D6-327E-4A5B-93D9-1DCD305FE837}" destId="{EB4D5BCD-4D89-4C46-81C0-AB23B53F557B}" srcOrd="0" destOrd="0" presId="urn:microsoft.com/office/officeart/2005/8/layout/radial6"/>
    <dgm:cxn modelId="{5CD659B3-C08D-46CC-84EE-8814155A91A1}" type="presOf" srcId="{73028A54-6D89-44D1-823A-1AC61EA3E31F}" destId="{725A92BF-4EB3-46CC-8B06-DAEB7239D5DA}" srcOrd="0" destOrd="0" presId="urn:microsoft.com/office/officeart/2005/8/layout/radial6"/>
    <dgm:cxn modelId="{18A960B6-5323-42F7-9FD3-A2B43CD236B2}" type="presOf" srcId="{6499DB2B-53B5-4768-BC73-D5F07E267F0A}" destId="{3BDA800F-24C2-40E9-B5FB-5AB7238558FF}" srcOrd="0" destOrd="0" presId="urn:microsoft.com/office/officeart/2005/8/layout/radial6"/>
    <dgm:cxn modelId="{05DF20B9-9E18-4E2E-AE29-65AEAE2D558A}" srcId="{73028A54-6D89-44D1-823A-1AC61EA3E31F}" destId="{41DB07DE-3EE8-43D0-B85C-D18EA1BB7120}" srcOrd="1" destOrd="0" parTransId="{FA9DE525-7029-4D79-9106-33FD41B8CE06}" sibTransId="{7F14A78F-C63C-455C-9604-5B7A28124352}"/>
    <dgm:cxn modelId="{F91BE3B9-3C91-4597-A625-84B506C4A9E1}" type="presOf" srcId="{DFE15F5C-C7CC-4AC1-872C-66E8F1E3D3C2}" destId="{338A9BD7-0108-49F4-AA05-5A0FF6820340}" srcOrd="0" destOrd="0" presId="urn:microsoft.com/office/officeart/2005/8/layout/radial6"/>
    <dgm:cxn modelId="{1E1710C3-76A9-4374-A8A2-7E577F53D452}" type="presOf" srcId="{D1FB6459-EF50-496D-966B-9C539B962C4A}" destId="{FBB00CA1-851D-4E9A-886C-F5F501F78C4C}" srcOrd="0" destOrd="0" presId="urn:microsoft.com/office/officeart/2005/8/layout/radial6"/>
    <dgm:cxn modelId="{1D7695CA-DC5B-48DC-AE1E-E27E7797802D}" type="presOf" srcId="{14035B35-F169-4CBF-AC9E-662BC8341FAA}" destId="{B71DF25C-CD28-40D7-BB34-3E5868F768B3}" srcOrd="0" destOrd="0" presId="urn:microsoft.com/office/officeart/2005/8/layout/radial6"/>
    <dgm:cxn modelId="{780616CD-B646-4ABA-898E-E8BD284B6BCF}" type="presOf" srcId="{BDAB224A-CEA8-4582-A2C9-2830649DB85B}" destId="{C304A589-A073-407D-9E34-D9273BF02A88}" srcOrd="0" destOrd="0" presId="urn:microsoft.com/office/officeart/2005/8/layout/radial6"/>
    <dgm:cxn modelId="{2A8AADD5-4B09-4FD1-BE7B-922E0F05D993}" srcId="{AF20CE6C-E9A0-4B57-8C52-9E98DE2C30EE}" destId="{9BF55ECF-2A9F-48E0-BC04-454881E1F1F6}" srcOrd="6" destOrd="0" parTransId="{6417E617-324B-4CEE-B8F9-EAE03DD1FE02}" sibTransId="{CF182FB9-D4D3-4183-B870-37A19129AA51}"/>
    <dgm:cxn modelId="{558821D7-AEC2-4D7A-9FE2-B0CCDE32DE6D}" type="presOf" srcId="{9BF55ECF-2A9F-48E0-BC04-454881E1F1F6}" destId="{77656E1D-39ED-44D0-9A09-E0B3FA99E615}" srcOrd="0" destOrd="0" presId="urn:microsoft.com/office/officeart/2005/8/layout/radial6"/>
    <dgm:cxn modelId="{B272AFDD-722F-4F3A-B7B4-B6737B15DB04}" type="presOf" srcId="{0E337D7E-6455-4C54-A19D-4C3C5A3FFB7A}" destId="{DFB64F75-4568-4721-8DBB-164AA6EA6B5D}" srcOrd="0" destOrd="0" presId="urn:microsoft.com/office/officeart/2005/8/layout/radial6"/>
    <dgm:cxn modelId="{FD6315FB-2F18-4003-8E0B-DAC9A38AD6BC}" srcId="{AF20CE6C-E9A0-4B57-8C52-9E98DE2C30EE}" destId="{D1FB6459-EF50-496D-966B-9C539B962C4A}" srcOrd="1" destOrd="0" parTransId="{0DF9D0C7-86C9-4969-90C8-D62DE1A3FB2D}" sibTransId="{7DD3B62C-AE03-42D1-B9D4-A83BAFBEBF46}"/>
    <dgm:cxn modelId="{B113D9FB-3FCD-427E-A27E-9484407E8DDD}" srcId="{AF20CE6C-E9A0-4B57-8C52-9E98DE2C30EE}" destId="{14035B35-F169-4CBF-AC9E-662BC8341FAA}" srcOrd="3" destOrd="0" parTransId="{CA401C40-DC58-4693-AAD0-C4A9F55792C5}" sibTransId="{6499DB2B-53B5-4768-BC73-D5F07E267F0A}"/>
    <dgm:cxn modelId="{F29F6DF2-CC83-43C5-9C0A-FCF94A4929C6}" type="presParOf" srcId="{725A92BF-4EB3-46CC-8B06-DAEB7239D5DA}" destId="{E4E58C7D-6809-4EEC-90BE-489A3A138E8B}" srcOrd="0" destOrd="0" presId="urn:microsoft.com/office/officeart/2005/8/layout/radial6"/>
    <dgm:cxn modelId="{1FFA3343-42C7-48E3-B084-84D3361DC9A0}" type="presParOf" srcId="{725A92BF-4EB3-46CC-8B06-DAEB7239D5DA}" destId="{EB4D5BCD-4D89-4C46-81C0-AB23B53F557B}" srcOrd="1" destOrd="0" presId="urn:microsoft.com/office/officeart/2005/8/layout/radial6"/>
    <dgm:cxn modelId="{10A487AE-19D4-47D9-8C60-349905040381}" type="presParOf" srcId="{725A92BF-4EB3-46CC-8B06-DAEB7239D5DA}" destId="{D3DA085F-3C14-4A01-9DD6-2BB1FC06B8AC}" srcOrd="2" destOrd="0" presId="urn:microsoft.com/office/officeart/2005/8/layout/radial6"/>
    <dgm:cxn modelId="{0653396E-8301-4A6E-A6AB-3B91B973E9B6}" type="presParOf" srcId="{725A92BF-4EB3-46CC-8B06-DAEB7239D5DA}" destId="{02BB1C73-DE61-48ED-85DA-B89308776A37}" srcOrd="3" destOrd="0" presId="urn:microsoft.com/office/officeart/2005/8/layout/radial6"/>
    <dgm:cxn modelId="{6D0FEF51-D2D3-4FE7-80DA-0B97FAC137EF}" type="presParOf" srcId="{725A92BF-4EB3-46CC-8B06-DAEB7239D5DA}" destId="{FBB00CA1-851D-4E9A-886C-F5F501F78C4C}" srcOrd="4" destOrd="0" presId="urn:microsoft.com/office/officeart/2005/8/layout/radial6"/>
    <dgm:cxn modelId="{E3706645-2C34-4A4E-927B-A8ED25200BE3}" type="presParOf" srcId="{725A92BF-4EB3-46CC-8B06-DAEB7239D5DA}" destId="{31ED5947-3220-4DE9-B74B-8AD9ADEBB1EE}" srcOrd="5" destOrd="0" presId="urn:microsoft.com/office/officeart/2005/8/layout/radial6"/>
    <dgm:cxn modelId="{C0873DA8-7739-43E2-B7F9-B1BDA7EF3521}" type="presParOf" srcId="{725A92BF-4EB3-46CC-8B06-DAEB7239D5DA}" destId="{C944AD86-326E-41F4-A9FB-FF1245510154}" srcOrd="6" destOrd="0" presId="urn:microsoft.com/office/officeart/2005/8/layout/radial6"/>
    <dgm:cxn modelId="{A09CBDFD-9027-4025-983A-066BED6F0206}" type="presParOf" srcId="{725A92BF-4EB3-46CC-8B06-DAEB7239D5DA}" destId="{31D7067F-9B85-480B-AC72-69C1B19A5C0A}" srcOrd="7" destOrd="0" presId="urn:microsoft.com/office/officeart/2005/8/layout/radial6"/>
    <dgm:cxn modelId="{A6105C29-1397-4E09-8852-08143DC9BAA9}" type="presParOf" srcId="{725A92BF-4EB3-46CC-8B06-DAEB7239D5DA}" destId="{64311875-B8FE-4287-9F4C-C897EB1813EE}" srcOrd="8" destOrd="0" presId="urn:microsoft.com/office/officeart/2005/8/layout/radial6"/>
    <dgm:cxn modelId="{CA063AAE-93B9-4BBE-AE3A-1559DA54679E}" type="presParOf" srcId="{725A92BF-4EB3-46CC-8B06-DAEB7239D5DA}" destId="{0FF6ED36-BCC6-467E-A06A-F14C02DD4F0E}" srcOrd="9" destOrd="0" presId="urn:microsoft.com/office/officeart/2005/8/layout/radial6"/>
    <dgm:cxn modelId="{A89CDF97-9FCD-46B6-BDDC-F29A6C9B4E9C}" type="presParOf" srcId="{725A92BF-4EB3-46CC-8B06-DAEB7239D5DA}" destId="{B71DF25C-CD28-40D7-BB34-3E5868F768B3}" srcOrd="10" destOrd="0" presId="urn:microsoft.com/office/officeart/2005/8/layout/radial6"/>
    <dgm:cxn modelId="{CBE3379A-32F9-4CED-9F3A-890055F42666}" type="presParOf" srcId="{725A92BF-4EB3-46CC-8B06-DAEB7239D5DA}" destId="{392ECE9A-0D71-4AF0-A798-CE973A00B685}" srcOrd="11" destOrd="0" presId="urn:microsoft.com/office/officeart/2005/8/layout/radial6"/>
    <dgm:cxn modelId="{7A69B8CA-90BC-4FAD-B258-ADE340808162}" type="presParOf" srcId="{725A92BF-4EB3-46CC-8B06-DAEB7239D5DA}" destId="{3BDA800F-24C2-40E9-B5FB-5AB7238558FF}" srcOrd="12" destOrd="0" presId="urn:microsoft.com/office/officeart/2005/8/layout/radial6"/>
    <dgm:cxn modelId="{8A3B6759-D7AD-48BF-B652-6D01590A5009}" type="presParOf" srcId="{725A92BF-4EB3-46CC-8B06-DAEB7239D5DA}" destId="{338A9BD7-0108-49F4-AA05-5A0FF6820340}" srcOrd="13" destOrd="0" presId="urn:microsoft.com/office/officeart/2005/8/layout/radial6"/>
    <dgm:cxn modelId="{BD089A70-0CD5-425C-95FB-C8E95CC86E00}" type="presParOf" srcId="{725A92BF-4EB3-46CC-8B06-DAEB7239D5DA}" destId="{95C07C5F-CA23-40F2-A6E3-CDC0DFE5CB65}" srcOrd="14" destOrd="0" presId="urn:microsoft.com/office/officeart/2005/8/layout/radial6"/>
    <dgm:cxn modelId="{D2B9232B-A11A-4FB5-97A0-2AEB91446C27}" type="presParOf" srcId="{725A92BF-4EB3-46CC-8B06-DAEB7239D5DA}" destId="{69326F32-5904-4766-B06A-2991400056DE}" srcOrd="15" destOrd="0" presId="urn:microsoft.com/office/officeart/2005/8/layout/radial6"/>
    <dgm:cxn modelId="{2E7DA252-C4D4-4CB8-9D6B-C3C67F1365F1}" type="presParOf" srcId="{725A92BF-4EB3-46CC-8B06-DAEB7239D5DA}" destId="{C304A589-A073-407D-9E34-D9273BF02A88}" srcOrd="16" destOrd="0" presId="urn:microsoft.com/office/officeart/2005/8/layout/radial6"/>
    <dgm:cxn modelId="{C8E70F6D-E7D6-441C-8A9A-1563B424DB59}" type="presParOf" srcId="{725A92BF-4EB3-46CC-8B06-DAEB7239D5DA}" destId="{12F50D6D-9D2A-47B5-9B0E-D6AB173F83E7}" srcOrd="17" destOrd="0" presId="urn:microsoft.com/office/officeart/2005/8/layout/radial6"/>
    <dgm:cxn modelId="{5AD17021-970B-4C59-BF70-DD221A23B9A8}" type="presParOf" srcId="{725A92BF-4EB3-46CC-8B06-DAEB7239D5DA}" destId="{43608A29-B646-46D4-A170-C2DDDBBA685F}" srcOrd="18" destOrd="0" presId="urn:microsoft.com/office/officeart/2005/8/layout/radial6"/>
    <dgm:cxn modelId="{F4903FE8-3D54-42A3-8E89-DF5961DA1D44}" type="presParOf" srcId="{725A92BF-4EB3-46CC-8B06-DAEB7239D5DA}" destId="{77656E1D-39ED-44D0-9A09-E0B3FA99E615}" srcOrd="19" destOrd="0" presId="urn:microsoft.com/office/officeart/2005/8/layout/radial6"/>
    <dgm:cxn modelId="{BFFAD3EB-A7CD-4255-80E2-DE622DC726F2}" type="presParOf" srcId="{725A92BF-4EB3-46CC-8B06-DAEB7239D5DA}" destId="{28A4B11B-AC9F-40F5-A4D3-763C71330392}" srcOrd="20" destOrd="0" presId="urn:microsoft.com/office/officeart/2005/8/layout/radial6"/>
    <dgm:cxn modelId="{D0C58E9D-DD1B-48EE-9AAF-67EDA6CD8DC4}" type="presParOf" srcId="{725A92BF-4EB3-46CC-8B06-DAEB7239D5DA}" destId="{E6736BCB-68EB-49D7-AE8D-0B4331BF44B4}" srcOrd="21" destOrd="0" presId="urn:microsoft.com/office/officeart/2005/8/layout/radial6"/>
    <dgm:cxn modelId="{5039F1E7-DCFC-43E9-BEB4-D732262317F5}" type="presParOf" srcId="{725A92BF-4EB3-46CC-8B06-DAEB7239D5DA}" destId="{E76B5C89-BB84-45CD-9250-A68D6542B62F}" srcOrd="22" destOrd="0" presId="urn:microsoft.com/office/officeart/2005/8/layout/radial6"/>
    <dgm:cxn modelId="{C26CF308-BE5B-4BA7-8CFC-48694A9E3FA3}" type="presParOf" srcId="{725A92BF-4EB3-46CC-8B06-DAEB7239D5DA}" destId="{76637D58-50DE-4AAC-B3FF-076BA29B166B}" srcOrd="23" destOrd="0" presId="urn:microsoft.com/office/officeart/2005/8/layout/radial6"/>
    <dgm:cxn modelId="{0D673F18-ECF2-406B-85C3-891C26466975}" type="presParOf" srcId="{725A92BF-4EB3-46CC-8B06-DAEB7239D5DA}" destId="{FE068734-119D-4E5B-A79F-1965EBAC0B3A}" srcOrd="24" destOrd="0" presId="urn:microsoft.com/office/officeart/2005/8/layout/radial6"/>
    <dgm:cxn modelId="{63AB81F2-37B9-4E72-B77B-5BF428FE0ACE}" type="presParOf" srcId="{725A92BF-4EB3-46CC-8B06-DAEB7239D5DA}" destId="{CEE89BE2-B03A-47FE-9386-36D74AEE08FF}" srcOrd="25" destOrd="0" presId="urn:microsoft.com/office/officeart/2005/8/layout/radial6"/>
    <dgm:cxn modelId="{C8ABCFF5-CC2E-4E41-B949-3B5606EDD801}" type="presParOf" srcId="{725A92BF-4EB3-46CC-8B06-DAEB7239D5DA}" destId="{2BD23DC3-9C68-4E98-83D7-BE9CA7F624E5}" srcOrd="26" destOrd="0" presId="urn:microsoft.com/office/officeart/2005/8/layout/radial6"/>
    <dgm:cxn modelId="{A31F76A4-D2DE-45E2-8EAB-9926C66E96CC}" type="presParOf" srcId="{725A92BF-4EB3-46CC-8B06-DAEB7239D5DA}" destId="{DA0AE6E1-A693-4055-9C56-A97C89CCCA85}" srcOrd="27" destOrd="0" presId="urn:microsoft.com/office/officeart/2005/8/layout/radial6"/>
    <dgm:cxn modelId="{A66267F5-6CEF-46B2-B895-B4A6795680A4}" type="presParOf" srcId="{725A92BF-4EB3-46CC-8B06-DAEB7239D5DA}" destId="{2B4D8FBB-8EAC-4A66-9CC4-3432CE49010B}" srcOrd="28" destOrd="0" presId="urn:microsoft.com/office/officeart/2005/8/layout/radial6"/>
    <dgm:cxn modelId="{8C6F3363-B537-4DFD-9760-1C569AE1CE81}" type="presParOf" srcId="{725A92BF-4EB3-46CC-8B06-DAEB7239D5DA}" destId="{AEFB412A-44B6-427C-AD90-4A5BCDF9FE9F}" srcOrd="29" destOrd="0" presId="urn:microsoft.com/office/officeart/2005/8/layout/radial6"/>
    <dgm:cxn modelId="{7FBBDC97-2E51-4BF4-8F87-3B82A49D70BB}" type="presParOf" srcId="{725A92BF-4EB3-46CC-8B06-DAEB7239D5DA}" destId="{DFB64F75-4568-4721-8DBB-164AA6EA6B5D}" srcOrd="30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E95237-7E3E-4C3A-B013-2AB594E5F886}" type="doc">
      <dgm:prSet loTypeId="urn:microsoft.com/office/officeart/2005/8/layout/radial3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3D5C3F4E-FBC4-4A22-A02B-8400B54BA8A2}">
      <dgm:prSet phldrT="[Text]" custT="1"/>
      <dgm:spPr/>
      <dgm:t>
        <a:bodyPr/>
        <a:lstStyle/>
        <a:p>
          <a:r>
            <a:rPr lang="cs-CZ" sz="1600" b="1" dirty="0"/>
            <a:t>PolyEnvi21</a:t>
          </a:r>
          <a:endParaRPr lang="cs-CZ" sz="2000" b="1" dirty="0"/>
        </a:p>
      </dgm:t>
    </dgm:pt>
    <dgm:pt modelId="{4ECB1CF6-918F-43A1-BC10-2A57DD81DC01}" type="parTrans" cxnId="{85E2E877-D654-45AB-B562-C8D43839E2D1}">
      <dgm:prSet/>
      <dgm:spPr/>
      <dgm:t>
        <a:bodyPr/>
        <a:lstStyle/>
        <a:p>
          <a:endParaRPr lang="cs-CZ"/>
        </a:p>
      </dgm:t>
    </dgm:pt>
    <dgm:pt modelId="{43D5EF6F-1079-4809-8777-9E980156D59B}" type="sibTrans" cxnId="{85E2E877-D654-45AB-B562-C8D43839E2D1}">
      <dgm:prSet/>
      <dgm:spPr/>
      <dgm:t>
        <a:bodyPr/>
        <a:lstStyle/>
        <a:p>
          <a:endParaRPr lang="cs-CZ"/>
        </a:p>
      </dgm:t>
    </dgm:pt>
    <dgm:pt modelId="{A35A410C-1CF0-4018-84ED-85379BEC5120}">
      <dgm:prSet phldrT="[Text]"/>
      <dgm:spPr/>
      <dgm:t>
        <a:bodyPr/>
        <a:lstStyle/>
        <a:p>
          <a:r>
            <a:rPr lang="cs-CZ" b="1" dirty="0"/>
            <a:t>Výzkumné organizace</a:t>
          </a:r>
        </a:p>
      </dgm:t>
    </dgm:pt>
    <dgm:pt modelId="{B32F6AC6-72BF-4313-8DE4-EAF368332402}" type="parTrans" cxnId="{E9A0876C-C3FD-418B-9F66-9484CFF18464}">
      <dgm:prSet/>
      <dgm:spPr/>
      <dgm:t>
        <a:bodyPr/>
        <a:lstStyle/>
        <a:p>
          <a:endParaRPr lang="cs-CZ"/>
        </a:p>
      </dgm:t>
    </dgm:pt>
    <dgm:pt modelId="{07F8822C-6747-49D5-80F1-E1E545D920DD}" type="sibTrans" cxnId="{E9A0876C-C3FD-418B-9F66-9484CFF18464}">
      <dgm:prSet/>
      <dgm:spPr/>
      <dgm:t>
        <a:bodyPr/>
        <a:lstStyle/>
        <a:p>
          <a:endParaRPr lang="cs-CZ"/>
        </a:p>
      </dgm:t>
    </dgm:pt>
    <dgm:pt modelId="{DF80376F-9581-4EF5-A3E6-201E00C1D49A}">
      <dgm:prSet phldrT="[Text]"/>
      <dgm:spPr/>
      <dgm:t>
        <a:bodyPr/>
        <a:lstStyle/>
        <a:p>
          <a:r>
            <a:rPr lang="cs-CZ" b="1" dirty="0"/>
            <a:t>Podniky</a:t>
          </a:r>
        </a:p>
      </dgm:t>
    </dgm:pt>
    <dgm:pt modelId="{C4F47F44-FCAF-4D20-AA90-E1A6011AF665}" type="parTrans" cxnId="{36CE4127-1D10-4069-B439-72D04C1A0626}">
      <dgm:prSet/>
      <dgm:spPr/>
      <dgm:t>
        <a:bodyPr/>
        <a:lstStyle/>
        <a:p>
          <a:endParaRPr lang="cs-CZ"/>
        </a:p>
      </dgm:t>
    </dgm:pt>
    <dgm:pt modelId="{B009E4D3-376B-4268-A824-D3373323255A}" type="sibTrans" cxnId="{36CE4127-1D10-4069-B439-72D04C1A0626}">
      <dgm:prSet/>
      <dgm:spPr/>
      <dgm:t>
        <a:bodyPr/>
        <a:lstStyle/>
        <a:p>
          <a:endParaRPr lang="cs-CZ"/>
        </a:p>
      </dgm:t>
    </dgm:pt>
    <dgm:pt modelId="{10568F97-365E-4894-9B71-A0DFD70DDE00}">
      <dgm:prSet phldrT="[Text]"/>
      <dgm:spPr/>
      <dgm:t>
        <a:bodyPr/>
        <a:lstStyle/>
        <a:p>
          <a:r>
            <a:rPr lang="cs-CZ" b="1" dirty="0"/>
            <a:t>Klastry</a:t>
          </a:r>
        </a:p>
      </dgm:t>
    </dgm:pt>
    <dgm:pt modelId="{443E504F-4C2F-4ED7-8E86-7153B1D98900}" type="parTrans" cxnId="{9A0F6BB6-F84B-4D4F-825B-58A286DA820D}">
      <dgm:prSet/>
      <dgm:spPr/>
      <dgm:t>
        <a:bodyPr/>
        <a:lstStyle/>
        <a:p>
          <a:endParaRPr lang="cs-CZ"/>
        </a:p>
      </dgm:t>
    </dgm:pt>
    <dgm:pt modelId="{C9CE513B-8691-45A0-AE2A-FCE6F940EB19}" type="sibTrans" cxnId="{9A0F6BB6-F84B-4D4F-825B-58A286DA820D}">
      <dgm:prSet/>
      <dgm:spPr/>
      <dgm:t>
        <a:bodyPr/>
        <a:lstStyle/>
        <a:p>
          <a:endParaRPr lang="cs-CZ"/>
        </a:p>
      </dgm:t>
    </dgm:pt>
    <dgm:pt modelId="{72A418CB-C271-4272-AA75-83AFFA23D419}" type="pres">
      <dgm:prSet presAssocID="{B6E95237-7E3E-4C3A-B013-2AB594E5F886}" presName="composite" presStyleCnt="0">
        <dgm:presLayoutVars>
          <dgm:chMax val="1"/>
          <dgm:dir/>
          <dgm:resizeHandles val="exact"/>
        </dgm:presLayoutVars>
      </dgm:prSet>
      <dgm:spPr/>
    </dgm:pt>
    <dgm:pt modelId="{9588ECA0-51AF-4DB5-B198-A85FED1DBB68}" type="pres">
      <dgm:prSet presAssocID="{B6E95237-7E3E-4C3A-B013-2AB594E5F886}" presName="radial" presStyleCnt="0">
        <dgm:presLayoutVars>
          <dgm:animLvl val="ctr"/>
        </dgm:presLayoutVars>
      </dgm:prSet>
      <dgm:spPr/>
    </dgm:pt>
    <dgm:pt modelId="{AE4209FD-90C7-4CEB-8469-FF86B5D27F8C}" type="pres">
      <dgm:prSet presAssocID="{3D5C3F4E-FBC4-4A22-A02B-8400B54BA8A2}" presName="centerShape" presStyleLbl="vennNode1" presStyleIdx="0" presStyleCnt="4" custLinFactNeighborX="1253" custLinFactNeighborY="-118"/>
      <dgm:spPr/>
    </dgm:pt>
    <dgm:pt modelId="{3D19ECFE-7642-4374-90F7-FB5DE18B6562}" type="pres">
      <dgm:prSet presAssocID="{A35A410C-1CF0-4018-84ED-85379BEC5120}" presName="node" presStyleLbl="vennNode1" presStyleIdx="1" presStyleCnt="4" custRadScaleRad="94959" custRadScaleInc="89">
        <dgm:presLayoutVars>
          <dgm:bulletEnabled val="1"/>
        </dgm:presLayoutVars>
      </dgm:prSet>
      <dgm:spPr/>
    </dgm:pt>
    <dgm:pt modelId="{FAEDB7CF-F5D9-4DDB-ACAC-CFE55032EBE3}" type="pres">
      <dgm:prSet presAssocID="{DF80376F-9581-4EF5-A3E6-201E00C1D49A}" presName="node" presStyleLbl="vennNode1" presStyleIdx="2" presStyleCnt="4" custRadScaleRad="98659" custRadScaleInc="-3414">
        <dgm:presLayoutVars>
          <dgm:bulletEnabled val="1"/>
        </dgm:presLayoutVars>
      </dgm:prSet>
      <dgm:spPr/>
    </dgm:pt>
    <dgm:pt modelId="{E83F5F0B-DC31-48BF-B1FF-6B87CF844CEE}" type="pres">
      <dgm:prSet presAssocID="{10568F97-365E-4894-9B71-A0DFD70DDE00}" presName="node" presStyleLbl="vennNode1" presStyleIdx="3" presStyleCnt="4" custRadScaleRad="93542" custRadScaleInc="-1772">
        <dgm:presLayoutVars>
          <dgm:bulletEnabled val="1"/>
        </dgm:presLayoutVars>
      </dgm:prSet>
      <dgm:spPr/>
    </dgm:pt>
  </dgm:ptLst>
  <dgm:cxnLst>
    <dgm:cxn modelId="{1FABA406-33AF-42AF-A72D-8F1F6248FD0C}" type="presOf" srcId="{3D5C3F4E-FBC4-4A22-A02B-8400B54BA8A2}" destId="{AE4209FD-90C7-4CEB-8469-FF86B5D27F8C}" srcOrd="0" destOrd="0" presId="urn:microsoft.com/office/officeart/2005/8/layout/radial3"/>
    <dgm:cxn modelId="{36CE4127-1D10-4069-B439-72D04C1A0626}" srcId="{3D5C3F4E-FBC4-4A22-A02B-8400B54BA8A2}" destId="{DF80376F-9581-4EF5-A3E6-201E00C1D49A}" srcOrd="1" destOrd="0" parTransId="{C4F47F44-FCAF-4D20-AA90-E1A6011AF665}" sibTransId="{B009E4D3-376B-4268-A824-D3373323255A}"/>
    <dgm:cxn modelId="{78096734-C847-41A4-AB03-942DBA9B3C95}" type="presOf" srcId="{A35A410C-1CF0-4018-84ED-85379BEC5120}" destId="{3D19ECFE-7642-4374-90F7-FB5DE18B6562}" srcOrd="0" destOrd="0" presId="urn:microsoft.com/office/officeart/2005/8/layout/radial3"/>
    <dgm:cxn modelId="{77D0864A-3C07-41AF-B937-3F5C8310275C}" type="presOf" srcId="{B6E95237-7E3E-4C3A-B013-2AB594E5F886}" destId="{72A418CB-C271-4272-AA75-83AFFA23D419}" srcOrd="0" destOrd="0" presId="urn:microsoft.com/office/officeart/2005/8/layout/radial3"/>
    <dgm:cxn modelId="{E9A0876C-C3FD-418B-9F66-9484CFF18464}" srcId="{3D5C3F4E-FBC4-4A22-A02B-8400B54BA8A2}" destId="{A35A410C-1CF0-4018-84ED-85379BEC5120}" srcOrd="0" destOrd="0" parTransId="{B32F6AC6-72BF-4313-8DE4-EAF368332402}" sibTransId="{07F8822C-6747-49D5-80F1-E1E545D920DD}"/>
    <dgm:cxn modelId="{C23F074E-7AE0-4C56-8130-C723C6503BEB}" type="presOf" srcId="{DF80376F-9581-4EF5-A3E6-201E00C1D49A}" destId="{FAEDB7CF-F5D9-4DDB-ACAC-CFE55032EBE3}" srcOrd="0" destOrd="0" presId="urn:microsoft.com/office/officeart/2005/8/layout/radial3"/>
    <dgm:cxn modelId="{85E2E877-D654-45AB-B562-C8D43839E2D1}" srcId="{B6E95237-7E3E-4C3A-B013-2AB594E5F886}" destId="{3D5C3F4E-FBC4-4A22-A02B-8400B54BA8A2}" srcOrd="0" destOrd="0" parTransId="{4ECB1CF6-918F-43A1-BC10-2A57DD81DC01}" sibTransId="{43D5EF6F-1079-4809-8777-9E980156D59B}"/>
    <dgm:cxn modelId="{9A0F6BB6-F84B-4D4F-825B-58A286DA820D}" srcId="{3D5C3F4E-FBC4-4A22-A02B-8400B54BA8A2}" destId="{10568F97-365E-4894-9B71-A0DFD70DDE00}" srcOrd="2" destOrd="0" parTransId="{443E504F-4C2F-4ED7-8E86-7153B1D98900}" sibTransId="{C9CE513B-8691-45A0-AE2A-FCE6F940EB19}"/>
    <dgm:cxn modelId="{76C1FCDF-C3B6-4549-8578-E9F66614DAF5}" type="presOf" srcId="{10568F97-365E-4894-9B71-A0DFD70DDE00}" destId="{E83F5F0B-DC31-48BF-B1FF-6B87CF844CEE}" srcOrd="0" destOrd="0" presId="urn:microsoft.com/office/officeart/2005/8/layout/radial3"/>
    <dgm:cxn modelId="{091F0375-0C39-48B0-857B-9BA4AB3CBABC}" type="presParOf" srcId="{72A418CB-C271-4272-AA75-83AFFA23D419}" destId="{9588ECA0-51AF-4DB5-B198-A85FED1DBB68}" srcOrd="0" destOrd="0" presId="urn:microsoft.com/office/officeart/2005/8/layout/radial3"/>
    <dgm:cxn modelId="{B0C8334B-6E0C-452E-9FD9-FBA45A15AB8F}" type="presParOf" srcId="{9588ECA0-51AF-4DB5-B198-A85FED1DBB68}" destId="{AE4209FD-90C7-4CEB-8469-FF86B5D27F8C}" srcOrd="0" destOrd="0" presId="urn:microsoft.com/office/officeart/2005/8/layout/radial3"/>
    <dgm:cxn modelId="{50867D32-295A-41C5-9F68-09A5DE8F7949}" type="presParOf" srcId="{9588ECA0-51AF-4DB5-B198-A85FED1DBB68}" destId="{3D19ECFE-7642-4374-90F7-FB5DE18B6562}" srcOrd="1" destOrd="0" presId="urn:microsoft.com/office/officeart/2005/8/layout/radial3"/>
    <dgm:cxn modelId="{FF7C2D72-C5ED-450F-BEFE-579463D1D32F}" type="presParOf" srcId="{9588ECA0-51AF-4DB5-B198-A85FED1DBB68}" destId="{FAEDB7CF-F5D9-4DDB-ACAC-CFE55032EBE3}" srcOrd="2" destOrd="0" presId="urn:microsoft.com/office/officeart/2005/8/layout/radial3"/>
    <dgm:cxn modelId="{3C0CD503-B90F-4BE3-8B7F-A8DCD358E862}" type="presParOf" srcId="{9588ECA0-51AF-4DB5-B198-A85FED1DBB68}" destId="{E83F5F0B-DC31-48BF-B1FF-6B87CF844CEE}" srcOrd="3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5EB41C-0F69-4BCA-9D38-9D4269190BF5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F932F92-9981-4EFE-A9AA-93EE76C75AD1}">
      <dgm:prSet phldrT="[Text]" custT="1"/>
      <dgm:spPr/>
      <dgm:t>
        <a:bodyPr/>
        <a:lstStyle/>
        <a:p>
          <a:r>
            <a:rPr lang="cs-CZ" sz="1600" dirty="0"/>
            <a:t>Členové konsorcia  - návrh dílčího projektu</a:t>
          </a:r>
        </a:p>
      </dgm:t>
    </dgm:pt>
    <dgm:pt modelId="{E153E819-BBB5-4377-B6BD-D129D256631E}" type="parTrans" cxnId="{6D1D63E3-83BD-41FE-A1BB-C653C86FA0E8}">
      <dgm:prSet/>
      <dgm:spPr/>
      <dgm:t>
        <a:bodyPr/>
        <a:lstStyle/>
        <a:p>
          <a:endParaRPr lang="cs-CZ" sz="2000"/>
        </a:p>
      </dgm:t>
    </dgm:pt>
    <dgm:pt modelId="{9031C08C-9783-478C-9D5A-00C654A611FA}" type="sibTrans" cxnId="{6D1D63E3-83BD-41FE-A1BB-C653C86FA0E8}">
      <dgm:prSet custT="1"/>
      <dgm:spPr/>
      <dgm:t>
        <a:bodyPr/>
        <a:lstStyle/>
        <a:p>
          <a:endParaRPr lang="cs-CZ" sz="1800"/>
        </a:p>
      </dgm:t>
    </dgm:pt>
    <dgm:pt modelId="{D0CC8A94-DA56-486E-855F-F91B227050F0}">
      <dgm:prSet phldrT="[Text]" custT="1"/>
      <dgm:spPr/>
      <dgm:t>
        <a:bodyPr/>
        <a:lstStyle/>
        <a:p>
          <a:r>
            <a:rPr lang="cs-CZ" sz="1600" dirty="0"/>
            <a:t>Hodnocení návrhů dílčího projektu</a:t>
          </a:r>
        </a:p>
      </dgm:t>
    </dgm:pt>
    <dgm:pt modelId="{403366E4-2F21-4F58-8C6C-D5705E27C1C4}" type="parTrans" cxnId="{EE956A75-D550-4F15-9F90-C3C16214AA18}">
      <dgm:prSet/>
      <dgm:spPr/>
      <dgm:t>
        <a:bodyPr/>
        <a:lstStyle/>
        <a:p>
          <a:endParaRPr lang="cs-CZ" sz="2000"/>
        </a:p>
      </dgm:t>
    </dgm:pt>
    <dgm:pt modelId="{CBEE017C-6FD1-4FFF-BB08-E4F3F70A0815}" type="sibTrans" cxnId="{EE956A75-D550-4F15-9F90-C3C16214AA18}">
      <dgm:prSet custT="1"/>
      <dgm:spPr/>
      <dgm:t>
        <a:bodyPr/>
        <a:lstStyle/>
        <a:p>
          <a:endParaRPr lang="cs-CZ" sz="1800"/>
        </a:p>
      </dgm:t>
    </dgm:pt>
    <dgm:pt modelId="{21FF71D0-57CF-4809-AE2E-032D8886ADDF}">
      <dgm:prSet phldrT="[Text]" custT="1"/>
      <dgm:spPr/>
      <dgm:t>
        <a:bodyPr/>
        <a:lstStyle/>
        <a:p>
          <a:r>
            <a:rPr lang="cs-CZ" sz="1600" dirty="0"/>
            <a:t>Hodnocení poskytovatelem</a:t>
          </a:r>
        </a:p>
      </dgm:t>
    </dgm:pt>
    <dgm:pt modelId="{95C27D28-8979-42C1-83DE-AED9D4DEBB66}" type="parTrans" cxnId="{D2174CA2-D67D-401C-A9CB-58C108378A50}">
      <dgm:prSet/>
      <dgm:spPr/>
      <dgm:t>
        <a:bodyPr/>
        <a:lstStyle/>
        <a:p>
          <a:endParaRPr lang="cs-CZ" sz="2000"/>
        </a:p>
      </dgm:t>
    </dgm:pt>
    <dgm:pt modelId="{7ACDB311-E901-40AF-8CB7-FAE095AC0971}" type="sibTrans" cxnId="{D2174CA2-D67D-401C-A9CB-58C108378A50}">
      <dgm:prSet custT="1"/>
      <dgm:spPr/>
      <dgm:t>
        <a:bodyPr/>
        <a:lstStyle/>
        <a:p>
          <a:endParaRPr lang="cs-CZ" sz="1800"/>
        </a:p>
      </dgm:t>
    </dgm:pt>
    <dgm:pt modelId="{17A2DF2A-1B4E-409F-ADF4-82AD8A825374}">
      <dgm:prSet phldrT="[Text]" custT="1"/>
      <dgm:spPr/>
      <dgm:t>
        <a:bodyPr/>
        <a:lstStyle/>
        <a:p>
          <a:r>
            <a:rPr lang="cs-CZ" sz="1600" dirty="0"/>
            <a:t>Schválený dílčí projekt</a:t>
          </a:r>
        </a:p>
      </dgm:t>
    </dgm:pt>
    <dgm:pt modelId="{4351C358-B577-4904-B479-57A863BEC543}" type="parTrans" cxnId="{B6499B1F-92D9-47E4-9F5D-C0B961FAF1C5}">
      <dgm:prSet/>
      <dgm:spPr/>
      <dgm:t>
        <a:bodyPr/>
        <a:lstStyle/>
        <a:p>
          <a:endParaRPr lang="cs-CZ" sz="2000"/>
        </a:p>
      </dgm:t>
    </dgm:pt>
    <dgm:pt modelId="{DF2797CB-149E-43FB-96E4-EF6950145BD4}" type="sibTrans" cxnId="{B6499B1F-92D9-47E4-9F5D-C0B961FAF1C5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cs-CZ" sz="2000"/>
        </a:p>
      </dgm:t>
    </dgm:pt>
    <dgm:pt modelId="{B04C2D10-6079-4A4A-9D4F-E433284CCC41}">
      <dgm:prSet phldrT="[Text]" custT="1"/>
      <dgm:spPr/>
      <dgm:t>
        <a:bodyPr/>
        <a:lstStyle/>
        <a:p>
          <a:r>
            <a:rPr lang="cs-CZ" sz="1600" dirty="0"/>
            <a:t>Řešení dílčího projektu</a:t>
          </a:r>
        </a:p>
      </dgm:t>
    </dgm:pt>
    <dgm:pt modelId="{3D2428EE-7FA5-4AC6-9906-FB29627EFBE7}" type="parTrans" cxnId="{956E5226-6185-46C3-98EB-3ECF086EB39A}">
      <dgm:prSet/>
      <dgm:spPr/>
      <dgm:t>
        <a:bodyPr/>
        <a:lstStyle/>
        <a:p>
          <a:endParaRPr lang="cs-CZ"/>
        </a:p>
      </dgm:t>
    </dgm:pt>
    <dgm:pt modelId="{BF570D8A-1E4D-46A1-8B10-AB9425303BBA}" type="sibTrans" cxnId="{956E5226-6185-46C3-98EB-3ECF086EB39A}">
      <dgm:prSet/>
      <dgm:spPr/>
      <dgm:t>
        <a:bodyPr/>
        <a:lstStyle/>
        <a:p>
          <a:endParaRPr lang="cs-CZ"/>
        </a:p>
      </dgm:t>
    </dgm:pt>
    <dgm:pt modelId="{033CE652-9049-4895-AE4F-6A58D7FEB262}" type="pres">
      <dgm:prSet presAssocID="{995EB41C-0F69-4BCA-9D38-9D4269190BF5}" presName="Name0" presStyleCnt="0">
        <dgm:presLayoutVars>
          <dgm:dir/>
          <dgm:resizeHandles val="exact"/>
        </dgm:presLayoutVars>
      </dgm:prSet>
      <dgm:spPr/>
    </dgm:pt>
    <dgm:pt modelId="{1A334439-EA92-4564-9842-E2A063351E5E}" type="pres">
      <dgm:prSet presAssocID="{9F932F92-9981-4EFE-A9AA-93EE76C75AD1}" presName="node" presStyleLbl="node1" presStyleIdx="0" presStyleCnt="5" custLinFactX="-49557" custLinFactY="-87532" custLinFactNeighborX="-100000" custLinFactNeighborY="-100000">
        <dgm:presLayoutVars>
          <dgm:bulletEnabled val="1"/>
        </dgm:presLayoutVars>
      </dgm:prSet>
      <dgm:spPr/>
    </dgm:pt>
    <dgm:pt modelId="{38788648-1249-41C3-80A1-486C71176619}" type="pres">
      <dgm:prSet presAssocID="{9031C08C-9783-478C-9D5A-00C654A611FA}" presName="sibTrans" presStyleLbl="sibTrans2D1" presStyleIdx="0" presStyleCnt="4"/>
      <dgm:spPr/>
    </dgm:pt>
    <dgm:pt modelId="{317CEE1A-50B2-4E2C-9020-F7E8A9A700CD}" type="pres">
      <dgm:prSet presAssocID="{9031C08C-9783-478C-9D5A-00C654A611FA}" presName="connectorText" presStyleLbl="sibTrans2D1" presStyleIdx="0" presStyleCnt="4"/>
      <dgm:spPr/>
    </dgm:pt>
    <dgm:pt modelId="{BB28AD5F-7DA4-4356-B0F0-C53DE832304B}" type="pres">
      <dgm:prSet presAssocID="{D0CC8A94-DA56-486E-855F-F91B227050F0}" presName="node" presStyleLbl="node1" presStyleIdx="1" presStyleCnt="5" custLinFactY="-85426" custLinFactNeighborX="19134" custLinFactNeighborY="-100000">
        <dgm:presLayoutVars>
          <dgm:bulletEnabled val="1"/>
        </dgm:presLayoutVars>
      </dgm:prSet>
      <dgm:spPr/>
    </dgm:pt>
    <dgm:pt modelId="{FCF7612E-0382-43B7-BC71-D0FE5C6BF12C}" type="pres">
      <dgm:prSet presAssocID="{CBEE017C-6FD1-4FFF-BB08-E4F3F70A0815}" presName="sibTrans" presStyleLbl="sibTrans2D1" presStyleIdx="1" presStyleCnt="4"/>
      <dgm:spPr/>
    </dgm:pt>
    <dgm:pt modelId="{18C9B228-E9D2-4D57-BE62-90890B2D656A}" type="pres">
      <dgm:prSet presAssocID="{CBEE017C-6FD1-4FFF-BB08-E4F3F70A0815}" presName="connectorText" presStyleLbl="sibTrans2D1" presStyleIdx="1" presStyleCnt="4"/>
      <dgm:spPr/>
    </dgm:pt>
    <dgm:pt modelId="{7F48F3BE-BFAE-4940-98A5-1BF6DB3961F6}" type="pres">
      <dgm:prSet presAssocID="{21FF71D0-57CF-4809-AE2E-032D8886ADDF}" presName="node" presStyleLbl="node1" presStyleIdx="2" presStyleCnt="5" custLinFactY="-84714" custLinFactNeighborX="47888" custLinFactNeighborY="-100000">
        <dgm:presLayoutVars>
          <dgm:bulletEnabled val="1"/>
        </dgm:presLayoutVars>
      </dgm:prSet>
      <dgm:spPr/>
    </dgm:pt>
    <dgm:pt modelId="{0CF6B099-7963-48FF-8E4B-A911BFA26E30}" type="pres">
      <dgm:prSet presAssocID="{7ACDB311-E901-40AF-8CB7-FAE095AC0971}" presName="sibTrans" presStyleLbl="sibTrans2D1" presStyleIdx="2" presStyleCnt="4" custScaleX="154639"/>
      <dgm:spPr/>
    </dgm:pt>
    <dgm:pt modelId="{8BA51C51-5B0F-4BC5-92C3-375A3EDB7A33}" type="pres">
      <dgm:prSet presAssocID="{7ACDB311-E901-40AF-8CB7-FAE095AC0971}" presName="connectorText" presStyleLbl="sibTrans2D1" presStyleIdx="2" presStyleCnt="4"/>
      <dgm:spPr/>
    </dgm:pt>
    <dgm:pt modelId="{100A71D8-2C9E-4AE9-ADC3-16C9F48A47B1}" type="pres">
      <dgm:prSet presAssocID="{17A2DF2A-1B4E-409F-ADF4-82AD8A825374}" presName="node" presStyleLbl="node1" presStyleIdx="3" presStyleCnt="5" custLinFactY="-85028" custLinFactNeighborX="34120" custLinFactNeighborY="-100000">
        <dgm:presLayoutVars>
          <dgm:bulletEnabled val="1"/>
        </dgm:presLayoutVars>
      </dgm:prSet>
      <dgm:spPr/>
    </dgm:pt>
    <dgm:pt modelId="{E0B13B23-168D-460E-9956-0B19ADB6AC92}" type="pres">
      <dgm:prSet presAssocID="{DF2797CB-149E-43FB-96E4-EF6950145BD4}" presName="sibTrans" presStyleLbl="sibTrans2D1" presStyleIdx="3" presStyleCnt="4" custAng="29505" custScaleX="182874" custScaleY="82789" custLinFactNeighborX="2143" custLinFactNeighborY="5161"/>
      <dgm:spPr/>
    </dgm:pt>
    <dgm:pt modelId="{40B42C26-1CE2-4408-ADC7-0F3B575E4893}" type="pres">
      <dgm:prSet presAssocID="{DF2797CB-149E-43FB-96E4-EF6950145BD4}" presName="connectorText" presStyleLbl="sibTrans2D1" presStyleIdx="3" presStyleCnt="4"/>
      <dgm:spPr/>
    </dgm:pt>
    <dgm:pt modelId="{DD193F8E-C505-4AC9-BCBC-C6EB4096CE23}" type="pres">
      <dgm:prSet presAssocID="{B04C2D10-6079-4A4A-9D4F-E433284CCC41}" presName="node" presStyleLbl="node1" presStyleIdx="4" presStyleCnt="5" custLinFactX="-100000" custLinFactY="4271" custLinFactNeighborX="-141381" custLinFactNeighborY="100000">
        <dgm:presLayoutVars>
          <dgm:bulletEnabled val="1"/>
        </dgm:presLayoutVars>
      </dgm:prSet>
      <dgm:spPr/>
    </dgm:pt>
  </dgm:ptLst>
  <dgm:cxnLst>
    <dgm:cxn modelId="{DD78A806-ED2A-43F5-99B6-6CACEA46F287}" type="presOf" srcId="{17A2DF2A-1B4E-409F-ADF4-82AD8A825374}" destId="{100A71D8-2C9E-4AE9-ADC3-16C9F48A47B1}" srcOrd="0" destOrd="0" presId="urn:microsoft.com/office/officeart/2005/8/layout/process1"/>
    <dgm:cxn modelId="{B6499B1F-92D9-47E4-9F5D-C0B961FAF1C5}" srcId="{995EB41C-0F69-4BCA-9D38-9D4269190BF5}" destId="{17A2DF2A-1B4E-409F-ADF4-82AD8A825374}" srcOrd="3" destOrd="0" parTransId="{4351C358-B577-4904-B479-57A863BEC543}" sibTransId="{DF2797CB-149E-43FB-96E4-EF6950145BD4}"/>
    <dgm:cxn modelId="{956E5226-6185-46C3-98EB-3ECF086EB39A}" srcId="{995EB41C-0F69-4BCA-9D38-9D4269190BF5}" destId="{B04C2D10-6079-4A4A-9D4F-E433284CCC41}" srcOrd="4" destOrd="0" parTransId="{3D2428EE-7FA5-4AC6-9906-FB29627EFBE7}" sibTransId="{BF570D8A-1E4D-46A1-8B10-AB9425303BBA}"/>
    <dgm:cxn modelId="{8FE7D330-BE62-4F48-834A-1F45EF1B4982}" type="presOf" srcId="{CBEE017C-6FD1-4FFF-BB08-E4F3F70A0815}" destId="{18C9B228-E9D2-4D57-BE62-90890B2D656A}" srcOrd="1" destOrd="0" presId="urn:microsoft.com/office/officeart/2005/8/layout/process1"/>
    <dgm:cxn modelId="{A357D365-3131-4A54-8710-969D27ADDD99}" type="presOf" srcId="{21FF71D0-57CF-4809-AE2E-032D8886ADDF}" destId="{7F48F3BE-BFAE-4940-98A5-1BF6DB3961F6}" srcOrd="0" destOrd="0" presId="urn:microsoft.com/office/officeart/2005/8/layout/process1"/>
    <dgm:cxn modelId="{19633349-B2C2-42F0-A0A9-B22FC46484C5}" type="presOf" srcId="{7ACDB311-E901-40AF-8CB7-FAE095AC0971}" destId="{0CF6B099-7963-48FF-8E4B-A911BFA26E30}" srcOrd="0" destOrd="0" presId="urn:microsoft.com/office/officeart/2005/8/layout/process1"/>
    <dgm:cxn modelId="{8B6B9869-6DEF-4D3C-9093-B8D196767953}" type="presOf" srcId="{995EB41C-0F69-4BCA-9D38-9D4269190BF5}" destId="{033CE652-9049-4895-AE4F-6A58D7FEB262}" srcOrd="0" destOrd="0" presId="urn:microsoft.com/office/officeart/2005/8/layout/process1"/>
    <dgm:cxn modelId="{2D69A94D-0293-46F9-884C-7242A6B653FC}" type="presOf" srcId="{9F932F92-9981-4EFE-A9AA-93EE76C75AD1}" destId="{1A334439-EA92-4564-9842-E2A063351E5E}" srcOrd="0" destOrd="0" presId="urn:microsoft.com/office/officeart/2005/8/layout/process1"/>
    <dgm:cxn modelId="{C7C1F66F-C7AF-4D2A-9805-38D396251B67}" type="presOf" srcId="{DF2797CB-149E-43FB-96E4-EF6950145BD4}" destId="{E0B13B23-168D-460E-9956-0B19ADB6AC92}" srcOrd="0" destOrd="0" presId="urn:microsoft.com/office/officeart/2005/8/layout/process1"/>
    <dgm:cxn modelId="{EE956A75-D550-4F15-9F90-C3C16214AA18}" srcId="{995EB41C-0F69-4BCA-9D38-9D4269190BF5}" destId="{D0CC8A94-DA56-486E-855F-F91B227050F0}" srcOrd="1" destOrd="0" parTransId="{403366E4-2F21-4F58-8C6C-D5705E27C1C4}" sibTransId="{CBEE017C-6FD1-4FFF-BB08-E4F3F70A0815}"/>
    <dgm:cxn modelId="{D2174CA2-D67D-401C-A9CB-58C108378A50}" srcId="{995EB41C-0F69-4BCA-9D38-9D4269190BF5}" destId="{21FF71D0-57CF-4809-AE2E-032D8886ADDF}" srcOrd="2" destOrd="0" parTransId="{95C27D28-8979-42C1-83DE-AED9D4DEBB66}" sibTransId="{7ACDB311-E901-40AF-8CB7-FAE095AC0971}"/>
    <dgm:cxn modelId="{871B87AA-85E7-4BA1-8FE2-DD80621A8298}" type="presOf" srcId="{9031C08C-9783-478C-9D5A-00C654A611FA}" destId="{38788648-1249-41C3-80A1-486C71176619}" srcOrd="0" destOrd="0" presId="urn:microsoft.com/office/officeart/2005/8/layout/process1"/>
    <dgm:cxn modelId="{D8F94AD1-E071-466C-89A4-753CD904B1C8}" type="presOf" srcId="{7ACDB311-E901-40AF-8CB7-FAE095AC0971}" destId="{8BA51C51-5B0F-4BC5-92C3-375A3EDB7A33}" srcOrd="1" destOrd="0" presId="urn:microsoft.com/office/officeart/2005/8/layout/process1"/>
    <dgm:cxn modelId="{41C1DCD1-20A1-4205-8429-DEEF475782A0}" type="presOf" srcId="{CBEE017C-6FD1-4FFF-BB08-E4F3F70A0815}" destId="{FCF7612E-0382-43B7-BC71-D0FE5C6BF12C}" srcOrd="0" destOrd="0" presId="urn:microsoft.com/office/officeart/2005/8/layout/process1"/>
    <dgm:cxn modelId="{6D6B8FE1-A8EF-4A29-94A8-7A4806A99B5E}" type="presOf" srcId="{9031C08C-9783-478C-9D5A-00C654A611FA}" destId="{317CEE1A-50B2-4E2C-9020-F7E8A9A700CD}" srcOrd="1" destOrd="0" presId="urn:microsoft.com/office/officeart/2005/8/layout/process1"/>
    <dgm:cxn modelId="{6D1D63E3-83BD-41FE-A1BB-C653C86FA0E8}" srcId="{995EB41C-0F69-4BCA-9D38-9D4269190BF5}" destId="{9F932F92-9981-4EFE-A9AA-93EE76C75AD1}" srcOrd="0" destOrd="0" parTransId="{E153E819-BBB5-4377-B6BD-D129D256631E}" sibTransId="{9031C08C-9783-478C-9D5A-00C654A611FA}"/>
    <dgm:cxn modelId="{98D68AE3-3B34-4D9A-8157-409A6D85BA2E}" type="presOf" srcId="{D0CC8A94-DA56-486E-855F-F91B227050F0}" destId="{BB28AD5F-7DA4-4356-B0F0-C53DE832304B}" srcOrd="0" destOrd="0" presId="urn:microsoft.com/office/officeart/2005/8/layout/process1"/>
    <dgm:cxn modelId="{7C6102EF-2CE2-4FC1-A69F-9E49ABD642F1}" type="presOf" srcId="{B04C2D10-6079-4A4A-9D4F-E433284CCC41}" destId="{DD193F8E-C505-4AC9-BCBC-C6EB4096CE23}" srcOrd="0" destOrd="0" presId="urn:microsoft.com/office/officeart/2005/8/layout/process1"/>
    <dgm:cxn modelId="{8EC810F4-19E8-4155-9A6D-B5113917D4E7}" type="presOf" srcId="{DF2797CB-149E-43FB-96E4-EF6950145BD4}" destId="{40B42C26-1CE2-4408-ADC7-0F3B575E4893}" srcOrd="1" destOrd="0" presId="urn:microsoft.com/office/officeart/2005/8/layout/process1"/>
    <dgm:cxn modelId="{9A819858-2430-4348-85D3-CEA687135894}" type="presParOf" srcId="{033CE652-9049-4895-AE4F-6A58D7FEB262}" destId="{1A334439-EA92-4564-9842-E2A063351E5E}" srcOrd="0" destOrd="0" presId="urn:microsoft.com/office/officeart/2005/8/layout/process1"/>
    <dgm:cxn modelId="{ED58CBB5-4C98-4D7E-B443-2A1994BA7EB4}" type="presParOf" srcId="{033CE652-9049-4895-AE4F-6A58D7FEB262}" destId="{38788648-1249-41C3-80A1-486C71176619}" srcOrd="1" destOrd="0" presId="urn:microsoft.com/office/officeart/2005/8/layout/process1"/>
    <dgm:cxn modelId="{BBF02636-40BE-41B8-AF6A-81FB72DA6DB3}" type="presParOf" srcId="{38788648-1249-41C3-80A1-486C71176619}" destId="{317CEE1A-50B2-4E2C-9020-F7E8A9A700CD}" srcOrd="0" destOrd="0" presId="urn:microsoft.com/office/officeart/2005/8/layout/process1"/>
    <dgm:cxn modelId="{CE1A2B1B-00E3-4D2D-94B6-5D280E225225}" type="presParOf" srcId="{033CE652-9049-4895-AE4F-6A58D7FEB262}" destId="{BB28AD5F-7DA4-4356-B0F0-C53DE832304B}" srcOrd="2" destOrd="0" presId="urn:microsoft.com/office/officeart/2005/8/layout/process1"/>
    <dgm:cxn modelId="{45303210-CC3F-4B78-8D2A-D0B9C86A9161}" type="presParOf" srcId="{033CE652-9049-4895-AE4F-6A58D7FEB262}" destId="{FCF7612E-0382-43B7-BC71-D0FE5C6BF12C}" srcOrd="3" destOrd="0" presId="urn:microsoft.com/office/officeart/2005/8/layout/process1"/>
    <dgm:cxn modelId="{033B5F1B-2E0A-4A80-BBE3-F4DD61B94A3D}" type="presParOf" srcId="{FCF7612E-0382-43B7-BC71-D0FE5C6BF12C}" destId="{18C9B228-E9D2-4D57-BE62-90890B2D656A}" srcOrd="0" destOrd="0" presId="urn:microsoft.com/office/officeart/2005/8/layout/process1"/>
    <dgm:cxn modelId="{ADCFC58B-732F-4A87-A097-A42246E567D9}" type="presParOf" srcId="{033CE652-9049-4895-AE4F-6A58D7FEB262}" destId="{7F48F3BE-BFAE-4940-98A5-1BF6DB3961F6}" srcOrd="4" destOrd="0" presId="urn:microsoft.com/office/officeart/2005/8/layout/process1"/>
    <dgm:cxn modelId="{EB1C5E96-C45A-46DC-97CB-CE93D40A1489}" type="presParOf" srcId="{033CE652-9049-4895-AE4F-6A58D7FEB262}" destId="{0CF6B099-7963-48FF-8E4B-A911BFA26E30}" srcOrd="5" destOrd="0" presId="urn:microsoft.com/office/officeart/2005/8/layout/process1"/>
    <dgm:cxn modelId="{03CF032E-2C40-4613-8697-B20F4BE1D106}" type="presParOf" srcId="{0CF6B099-7963-48FF-8E4B-A911BFA26E30}" destId="{8BA51C51-5B0F-4BC5-92C3-375A3EDB7A33}" srcOrd="0" destOrd="0" presId="urn:microsoft.com/office/officeart/2005/8/layout/process1"/>
    <dgm:cxn modelId="{F6C6370F-449A-42B1-9F1A-A3CEEAF257DA}" type="presParOf" srcId="{033CE652-9049-4895-AE4F-6A58D7FEB262}" destId="{100A71D8-2C9E-4AE9-ADC3-16C9F48A47B1}" srcOrd="6" destOrd="0" presId="urn:microsoft.com/office/officeart/2005/8/layout/process1"/>
    <dgm:cxn modelId="{195DF170-F97B-44A2-9A42-3A295EACFDF6}" type="presParOf" srcId="{033CE652-9049-4895-AE4F-6A58D7FEB262}" destId="{E0B13B23-168D-460E-9956-0B19ADB6AC92}" srcOrd="7" destOrd="0" presId="urn:microsoft.com/office/officeart/2005/8/layout/process1"/>
    <dgm:cxn modelId="{FBCFAB2B-8BCF-4F51-A4A2-BEE82A077857}" type="presParOf" srcId="{E0B13B23-168D-460E-9956-0B19ADB6AC92}" destId="{40B42C26-1CE2-4408-ADC7-0F3B575E4893}" srcOrd="0" destOrd="0" presId="urn:microsoft.com/office/officeart/2005/8/layout/process1"/>
    <dgm:cxn modelId="{B281C31F-BBC5-4693-9F5D-AE17B91F0210}" type="presParOf" srcId="{033CE652-9049-4895-AE4F-6A58D7FEB262}" destId="{DD193F8E-C505-4AC9-BCBC-C6EB4096CE23}" srcOrd="8" destOrd="0" presId="urn:microsoft.com/office/officeart/2005/8/layout/process1"/>
  </dgm:cxnLst>
  <dgm:bg>
    <a:noFill/>
  </dgm:bg>
  <dgm:whole>
    <a:ln>
      <a:solidFill>
        <a:schemeClr val="lt1">
          <a:hueOff val="0"/>
          <a:satOff val="0"/>
          <a:lumOff val="0"/>
        </a:schemeClr>
      </a:solidFill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3028A54-6D89-44D1-823A-1AC61EA3E31F}" type="doc">
      <dgm:prSet loTypeId="urn:microsoft.com/office/officeart/2005/8/layout/radial6" loCatId="relationship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cs-CZ"/>
        </a:p>
      </dgm:t>
    </dgm:pt>
    <dgm:pt modelId="{AF20CE6C-E9A0-4B57-8C52-9E98DE2C30EE}">
      <dgm:prSet phldrT="[Text]" custT="1"/>
      <dgm:spPr>
        <a:gradFill rotWithShape="0">
          <a:gsLst>
            <a:gs pos="0">
              <a:srgbClr val="92D050"/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cs-CZ" sz="1400" b="1" dirty="0"/>
            <a:t>PolyEnvi21</a:t>
          </a:r>
        </a:p>
      </dgm:t>
    </dgm:pt>
    <dgm:pt modelId="{25166EB3-AF8E-4855-8B09-084FCAB5B726}" type="parTrans" cxnId="{D2A8389F-4348-43C0-B9D4-AE454D3B851A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C7D5F5AB-FDB1-4835-AA97-A85D65E66E4D}" type="sibTrans" cxnId="{D2A8389F-4348-43C0-B9D4-AE454D3B851A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A12529D6-327E-4A5B-93D9-1DCD305FE837}">
      <dgm:prSet phldrT="[Text]" custT="1"/>
      <dgm:spPr>
        <a:gradFill rotWithShape="0">
          <a:gsLst>
            <a:gs pos="0">
              <a:srgbClr val="00B050"/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cs-CZ" sz="900" b="1"/>
            <a:t>Cirkularita</a:t>
          </a:r>
          <a:endParaRPr lang="cs-CZ" sz="900" b="1" dirty="0"/>
        </a:p>
      </dgm:t>
    </dgm:pt>
    <dgm:pt modelId="{89D4CD2C-82C9-4D69-B286-5B7FAB1A16FC}" type="parTrans" cxnId="{12D838A1-A926-4265-A395-BC31BDB57B56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C41D443D-EF85-43AD-9A68-F1705F008282}" type="sibTrans" cxnId="{12D838A1-A926-4265-A395-BC31BDB57B56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D1FB6459-EF50-496D-966B-9C539B962C4A}">
      <dgm:prSet phldrT="[Text]" custT="1"/>
      <dgm:spPr/>
      <dgm:t>
        <a:bodyPr/>
        <a:lstStyle/>
        <a:p>
          <a:r>
            <a:rPr lang="cs-CZ" sz="900" b="1"/>
            <a:t>Biologická recyklace</a:t>
          </a:r>
          <a:endParaRPr lang="cs-CZ" sz="900" b="1" dirty="0"/>
        </a:p>
      </dgm:t>
    </dgm:pt>
    <dgm:pt modelId="{0DF9D0C7-86C9-4969-90C8-D62DE1A3FB2D}" type="parTrans" cxnId="{FD6315FB-2F18-4003-8E0B-DAC9A38AD6BC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7DD3B62C-AE03-42D1-B9D4-A83BAFBEBF46}" type="sibTrans" cxnId="{FD6315FB-2F18-4003-8E0B-DAC9A38AD6BC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853E3250-3999-4584-B03E-C96B8C896474}">
      <dgm:prSet phldrT="[Text]" custT="1"/>
      <dgm:spPr/>
      <dgm:t>
        <a:bodyPr/>
        <a:lstStyle/>
        <a:p>
          <a:r>
            <a:rPr lang="cs-CZ" sz="900" b="1"/>
            <a:t>Chemická recyklace</a:t>
          </a:r>
          <a:endParaRPr lang="cs-CZ" sz="900" b="1" dirty="0"/>
        </a:p>
      </dgm:t>
    </dgm:pt>
    <dgm:pt modelId="{F6737844-5A51-456C-9869-6DBCE0B19410}" type="parTrans" cxnId="{1040B615-D2E4-4339-A6B1-DDA110D2D710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30FDFE16-4607-4452-8563-D683CE17EEF1}" type="sibTrans" cxnId="{1040B615-D2E4-4339-A6B1-DDA110D2D710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8F6FC06C-DA2F-4BF4-9AD7-12F19DBA9CE2}">
      <dgm:prSet phldrT="[Text]" custT="1"/>
      <dgm:spPr/>
      <dgm:t>
        <a:bodyPr/>
        <a:lstStyle/>
        <a:p>
          <a:r>
            <a:rPr lang="cs-CZ" sz="900" b="1"/>
            <a:t>Udržitelnost</a:t>
          </a:r>
          <a:endParaRPr lang="cs-CZ" sz="900" b="1" dirty="0"/>
        </a:p>
      </dgm:t>
    </dgm:pt>
    <dgm:pt modelId="{1C45982F-AEEE-4BC4-A391-A143ECBD470E}" type="parTrans" cxnId="{A5001254-423D-4D39-B73F-BBD4E1F9D7EB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710B40B9-8273-45D6-984A-63B525E8ED98}" type="sibTrans" cxnId="{A5001254-423D-4D39-B73F-BBD4E1F9D7EB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41DB07DE-3EE8-43D0-B85C-D18EA1BB7120}">
      <dgm:prSet phldrT="[Text]" phldr="1"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FA9DE525-7029-4D79-9106-33FD41B8CE06}" type="parTrans" cxnId="{05DF20B9-9E18-4E2E-AE29-65AEAE2D558A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7F14A78F-C63C-455C-9604-5B7A28124352}" type="sibTrans" cxnId="{05DF20B9-9E18-4E2E-AE29-65AEAE2D558A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2BEAB42A-76E3-4EE8-811C-0BA068832B95}">
      <dgm:prSet phldrT="[Text]" custT="1"/>
      <dgm:spPr/>
      <dgm:t>
        <a:bodyPr/>
        <a:lstStyle/>
        <a:p>
          <a:r>
            <a:rPr lang="cs-CZ" sz="900" b="1" dirty="0"/>
            <a:t>Mechanická recyklace</a:t>
          </a:r>
        </a:p>
      </dgm:t>
    </dgm:pt>
    <dgm:pt modelId="{3293CD68-700C-4D74-84B3-54E64A1F1D7E}" type="parTrans" cxnId="{6905F936-5337-4D13-8AB4-5C00B777364F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0E337D7E-6455-4C54-A19D-4C3C5A3FFB7A}" type="sibTrans" cxnId="{6905F936-5337-4D13-8AB4-5C00B777364F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0A9216F2-111F-4CA0-85A5-312B385B1D0C}">
      <dgm:prSet phldrT="[Text]" custT="1"/>
      <dgm:spPr>
        <a:gradFill rotWithShape="0">
          <a:gsLst>
            <a:gs pos="0">
              <a:schemeClr val="accent4">
                <a:hueOff val="1927297"/>
                <a:satOff val="-20115"/>
                <a:lumOff val="-12070"/>
                <a:alphaOff val="0"/>
                <a:shade val="51000"/>
                <a:satMod val="130000"/>
              </a:schemeClr>
            </a:gs>
            <a:gs pos="100000">
              <a:schemeClr val="accent4">
                <a:hueOff val="1927297"/>
                <a:satOff val="-20115"/>
                <a:lumOff val="-12070"/>
                <a:alphaOff val="0"/>
                <a:shade val="93000"/>
                <a:satMod val="130000"/>
              </a:schemeClr>
            </a:gs>
            <a:gs pos="100000">
              <a:schemeClr val="accent4">
                <a:hueOff val="1927297"/>
                <a:satOff val="-20115"/>
                <a:lumOff val="-1207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cs-CZ" sz="900" b="1" dirty="0" err="1"/>
            <a:t>Legislatïva</a:t>
          </a:r>
          <a:endParaRPr lang="cs-CZ" sz="900" b="1" dirty="0"/>
        </a:p>
      </dgm:t>
    </dgm:pt>
    <dgm:pt modelId="{8D868299-E748-4C1D-891E-D4BCBD461674}" type="parTrans" cxnId="{47161F75-F897-4994-A8A0-357F456E12C7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3B877B9D-4FAD-4574-B8E4-E39C670B8BA8}" type="sibTrans" cxnId="{47161F75-F897-4994-A8A0-357F456E12C7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9BF55ECF-2A9F-48E0-BC04-454881E1F1F6}">
      <dgm:prSet phldrT="[Text]" custT="1"/>
      <dgm:spPr/>
      <dgm:t>
        <a:bodyPr/>
        <a:lstStyle/>
        <a:p>
          <a:r>
            <a:rPr lang="cs-CZ" sz="900" b="1"/>
            <a:t>Životní cyklus</a:t>
          </a:r>
          <a:endParaRPr lang="cs-CZ" sz="900" b="1" dirty="0"/>
        </a:p>
      </dgm:t>
    </dgm:pt>
    <dgm:pt modelId="{6417E617-324B-4CEE-B8F9-EAE03DD1FE02}" type="parTrans" cxnId="{2A8AADD5-4B09-4FD1-BE7B-922E0F05D993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CF182FB9-D4D3-4183-B870-37A19129AA51}" type="sibTrans" cxnId="{2A8AADD5-4B09-4FD1-BE7B-922E0F05D993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14035B35-F169-4CBF-AC9E-662BC8341FAA}">
      <dgm:prSet phldrT="[Text]" custT="1"/>
      <dgm:spPr/>
      <dgm:t>
        <a:bodyPr/>
        <a:lstStyle/>
        <a:p>
          <a:r>
            <a:rPr lang="cs-CZ" sz="800" b="1" dirty="0"/>
            <a:t>Aplikotelnost v praxi</a:t>
          </a:r>
        </a:p>
      </dgm:t>
    </dgm:pt>
    <dgm:pt modelId="{CA401C40-DC58-4693-AAD0-C4A9F55792C5}" type="parTrans" cxnId="{B113D9FB-3FCD-427E-A27E-9484407E8DDD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6499DB2B-53B5-4768-BC73-D5F07E267F0A}" type="sibTrans" cxnId="{B113D9FB-3FCD-427E-A27E-9484407E8DDD}">
      <dgm:prSet/>
      <dgm:spPr/>
      <dgm:t>
        <a:bodyPr/>
        <a:lstStyle/>
        <a:p>
          <a:endParaRPr lang="cs-CZ" sz="2800" b="1">
            <a:solidFill>
              <a:schemeClr val="tx1"/>
            </a:solidFill>
          </a:endParaRPr>
        </a:p>
      </dgm:t>
    </dgm:pt>
    <dgm:pt modelId="{BDAB224A-CEA8-4582-A2C9-2830649DB85B}">
      <dgm:prSet phldrT="[Text]" custT="1"/>
      <dgm:spPr/>
      <dgm:t>
        <a:bodyPr/>
        <a:lstStyle/>
        <a:p>
          <a:r>
            <a:rPr lang="cs-CZ" sz="800" b="1" dirty="0"/>
            <a:t>Obnovitelné zdroje</a:t>
          </a:r>
        </a:p>
      </dgm:t>
    </dgm:pt>
    <dgm:pt modelId="{CF784702-336A-4BAD-B980-659FAD01DB2B}" type="parTrans" cxnId="{66177976-601A-45CA-AB7E-E3B53698D768}">
      <dgm:prSet/>
      <dgm:spPr/>
      <dgm:t>
        <a:bodyPr/>
        <a:lstStyle/>
        <a:p>
          <a:endParaRPr lang="cs-CZ" sz="2400"/>
        </a:p>
      </dgm:t>
    </dgm:pt>
    <dgm:pt modelId="{64E10DC1-D09A-4510-8196-F21FFB012E8A}" type="sibTrans" cxnId="{66177976-601A-45CA-AB7E-E3B53698D768}">
      <dgm:prSet/>
      <dgm:spPr/>
      <dgm:t>
        <a:bodyPr/>
        <a:lstStyle/>
        <a:p>
          <a:endParaRPr lang="cs-CZ" sz="2400"/>
        </a:p>
      </dgm:t>
    </dgm:pt>
    <dgm:pt modelId="{DED079B5-1B0C-4DD4-998B-7355EF8F52CC}">
      <dgm:prSet phldrT="[Text]" custRadScaleRad="100697" custRadScaleInc="3400"/>
      <dgm:spPr/>
    </dgm:pt>
    <dgm:pt modelId="{3E794194-3C37-4111-952C-F116AE02ED33}" type="parTrans" cxnId="{812DAA6D-C192-42A0-ADAF-33E26B9DFFFD}">
      <dgm:prSet/>
      <dgm:spPr/>
      <dgm:t>
        <a:bodyPr/>
        <a:lstStyle/>
        <a:p>
          <a:endParaRPr lang="cs-CZ" sz="2400"/>
        </a:p>
      </dgm:t>
    </dgm:pt>
    <dgm:pt modelId="{74A14D6B-D1B7-4C1A-9177-0FDD8382F516}" type="sibTrans" cxnId="{812DAA6D-C192-42A0-ADAF-33E26B9DFFFD}">
      <dgm:prSet/>
      <dgm:spPr/>
      <dgm:t>
        <a:bodyPr/>
        <a:lstStyle/>
        <a:p>
          <a:endParaRPr lang="cs-CZ" sz="2400"/>
        </a:p>
      </dgm:t>
    </dgm:pt>
    <dgm:pt modelId="{DFE15F5C-C7CC-4AC1-872C-66E8F1E3D3C2}">
      <dgm:prSet phldrT="[Text]" custT="1"/>
      <dgm:spPr/>
      <dgm:t>
        <a:bodyPr/>
        <a:lstStyle/>
        <a:p>
          <a:r>
            <a:rPr lang="cs-CZ" sz="800" b="1" dirty="0"/>
            <a:t>Přidaná hodnota</a:t>
          </a:r>
        </a:p>
      </dgm:t>
    </dgm:pt>
    <dgm:pt modelId="{0EF33F73-E9E1-45BB-BA78-170CA2CF240B}" type="parTrans" cxnId="{4141286B-E1FA-466A-9041-0CF290EF4D28}">
      <dgm:prSet/>
      <dgm:spPr/>
      <dgm:t>
        <a:bodyPr/>
        <a:lstStyle/>
        <a:p>
          <a:endParaRPr lang="cs-CZ" sz="2400"/>
        </a:p>
      </dgm:t>
    </dgm:pt>
    <dgm:pt modelId="{A034F3C4-512E-4964-9400-C68B5EC4C8D9}" type="sibTrans" cxnId="{4141286B-E1FA-466A-9041-0CF290EF4D28}">
      <dgm:prSet/>
      <dgm:spPr/>
      <dgm:t>
        <a:bodyPr/>
        <a:lstStyle/>
        <a:p>
          <a:endParaRPr lang="cs-CZ" sz="2400"/>
        </a:p>
      </dgm:t>
    </dgm:pt>
    <dgm:pt modelId="{725A92BF-4EB3-46CC-8B06-DAEB7239D5DA}" type="pres">
      <dgm:prSet presAssocID="{73028A54-6D89-44D1-823A-1AC61EA3E31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4E58C7D-6809-4EEC-90BE-489A3A138E8B}" type="pres">
      <dgm:prSet presAssocID="{AF20CE6C-E9A0-4B57-8C52-9E98DE2C30EE}" presName="centerShape" presStyleLbl="node0" presStyleIdx="0" presStyleCnt="1" custScaleX="181168" custScaleY="181168" custLinFactNeighborX="-1669" custLinFactNeighborY="239"/>
      <dgm:spPr/>
    </dgm:pt>
    <dgm:pt modelId="{EB4D5BCD-4D89-4C46-81C0-AB23B53F557B}" type="pres">
      <dgm:prSet presAssocID="{A12529D6-327E-4A5B-93D9-1DCD305FE837}" presName="node" presStyleLbl="node1" presStyleIdx="0" presStyleCnt="10" custScaleX="141170" custScaleY="141170">
        <dgm:presLayoutVars>
          <dgm:bulletEnabled val="1"/>
        </dgm:presLayoutVars>
      </dgm:prSet>
      <dgm:spPr/>
    </dgm:pt>
    <dgm:pt modelId="{D3DA085F-3C14-4A01-9DD6-2BB1FC06B8AC}" type="pres">
      <dgm:prSet presAssocID="{A12529D6-327E-4A5B-93D9-1DCD305FE837}" presName="dummy" presStyleCnt="0"/>
      <dgm:spPr/>
    </dgm:pt>
    <dgm:pt modelId="{02BB1C73-DE61-48ED-85DA-B89308776A37}" type="pres">
      <dgm:prSet presAssocID="{C41D443D-EF85-43AD-9A68-F1705F008282}" presName="sibTrans" presStyleLbl="sibTrans2D1" presStyleIdx="0" presStyleCnt="10"/>
      <dgm:spPr/>
    </dgm:pt>
    <dgm:pt modelId="{FBB00CA1-851D-4E9A-886C-F5F501F78C4C}" type="pres">
      <dgm:prSet presAssocID="{D1FB6459-EF50-496D-966B-9C539B962C4A}" presName="node" presStyleLbl="node1" presStyleIdx="1" presStyleCnt="10" custScaleX="141170" custScaleY="141170">
        <dgm:presLayoutVars>
          <dgm:bulletEnabled val="1"/>
        </dgm:presLayoutVars>
      </dgm:prSet>
      <dgm:spPr/>
    </dgm:pt>
    <dgm:pt modelId="{31ED5947-3220-4DE9-B74B-8AD9ADEBB1EE}" type="pres">
      <dgm:prSet presAssocID="{D1FB6459-EF50-496D-966B-9C539B962C4A}" presName="dummy" presStyleCnt="0"/>
      <dgm:spPr/>
    </dgm:pt>
    <dgm:pt modelId="{C944AD86-326E-41F4-A9FB-FF1245510154}" type="pres">
      <dgm:prSet presAssocID="{7DD3B62C-AE03-42D1-B9D4-A83BAFBEBF46}" presName="sibTrans" presStyleLbl="sibTrans2D1" presStyleIdx="1" presStyleCnt="10"/>
      <dgm:spPr/>
    </dgm:pt>
    <dgm:pt modelId="{31D7067F-9B85-480B-AC72-69C1B19A5C0A}" type="pres">
      <dgm:prSet presAssocID="{0A9216F2-111F-4CA0-85A5-312B385B1D0C}" presName="node" presStyleLbl="node1" presStyleIdx="2" presStyleCnt="10" custScaleX="141170" custScaleY="141170" custRadScaleRad="100697" custRadScaleInc="3400">
        <dgm:presLayoutVars>
          <dgm:bulletEnabled val="1"/>
        </dgm:presLayoutVars>
      </dgm:prSet>
      <dgm:spPr/>
    </dgm:pt>
    <dgm:pt modelId="{64311875-B8FE-4287-9F4C-C897EB1813EE}" type="pres">
      <dgm:prSet presAssocID="{0A9216F2-111F-4CA0-85A5-312B385B1D0C}" presName="dummy" presStyleCnt="0"/>
      <dgm:spPr/>
    </dgm:pt>
    <dgm:pt modelId="{0FF6ED36-BCC6-467E-A06A-F14C02DD4F0E}" type="pres">
      <dgm:prSet presAssocID="{3B877B9D-4FAD-4574-B8E4-E39C670B8BA8}" presName="sibTrans" presStyleLbl="sibTrans2D1" presStyleIdx="2" presStyleCnt="10"/>
      <dgm:spPr/>
    </dgm:pt>
    <dgm:pt modelId="{B71DF25C-CD28-40D7-BB34-3E5868F768B3}" type="pres">
      <dgm:prSet presAssocID="{14035B35-F169-4CBF-AC9E-662BC8341FAA}" presName="node" presStyleLbl="node1" presStyleIdx="3" presStyleCnt="10" custScaleX="141170" custScaleY="141170" custRadScaleRad="100695" custRadScaleInc="-2612">
        <dgm:presLayoutVars>
          <dgm:bulletEnabled val="1"/>
        </dgm:presLayoutVars>
      </dgm:prSet>
      <dgm:spPr/>
    </dgm:pt>
    <dgm:pt modelId="{392ECE9A-0D71-4AF0-A798-CE973A00B685}" type="pres">
      <dgm:prSet presAssocID="{14035B35-F169-4CBF-AC9E-662BC8341FAA}" presName="dummy" presStyleCnt="0"/>
      <dgm:spPr/>
    </dgm:pt>
    <dgm:pt modelId="{3BDA800F-24C2-40E9-B5FB-5AB7238558FF}" type="pres">
      <dgm:prSet presAssocID="{6499DB2B-53B5-4768-BC73-D5F07E267F0A}" presName="sibTrans" presStyleLbl="sibTrans2D1" presStyleIdx="3" presStyleCnt="10"/>
      <dgm:spPr/>
    </dgm:pt>
    <dgm:pt modelId="{338A9BD7-0108-49F4-AA05-5A0FF6820340}" type="pres">
      <dgm:prSet presAssocID="{DFE15F5C-C7CC-4AC1-872C-66E8F1E3D3C2}" presName="node" presStyleLbl="node1" presStyleIdx="4" presStyleCnt="10" custScaleX="141170" custScaleY="141170" custRadScaleRad="100697" custRadScaleInc="3400">
        <dgm:presLayoutVars>
          <dgm:bulletEnabled val="1"/>
        </dgm:presLayoutVars>
      </dgm:prSet>
      <dgm:spPr/>
    </dgm:pt>
    <dgm:pt modelId="{95C07C5F-CA23-40F2-A6E3-CDC0DFE5CB65}" type="pres">
      <dgm:prSet presAssocID="{DFE15F5C-C7CC-4AC1-872C-66E8F1E3D3C2}" presName="dummy" presStyleCnt="0"/>
      <dgm:spPr/>
    </dgm:pt>
    <dgm:pt modelId="{69326F32-5904-4766-B06A-2991400056DE}" type="pres">
      <dgm:prSet presAssocID="{A034F3C4-512E-4964-9400-C68B5EC4C8D9}" presName="sibTrans" presStyleLbl="sibTrans2D1" presStyleIdx="4" presStyleCnt="10"/>
      <dgm:spPr/>
    </dgm:pt>
    <dgm:pt modelId="{C304A589-A073-407D-9E34-D9273BF02A88}" type="pres">
      <dgm:prSet presAssocID="{BDAB224A-CEA8-4582-A2C9-2830649DB85B}" presName="node" presStyleLbl="node1" presStyleIdx="5" presStyleCnt="10" custScaleX="141170" custScaleY="141170" custRadScaleRad="100695" custRadScaleInc="-2612">
        <dgm:presLayoutVars>
          <dgm:bulletEnabled val="1"/>
        </dgm:presLayoutVars>
      </dgm:prSet>
      <dgm:spPr/>
    </dgm:pt>
    <dgm:pt modelId="{12F50D6D-9D2A-47B5-9B0E-D6AB173F83E7}" type="pres">
      <dgm:prSet presAssocID="{BDAB224A-CEA8-4582-A2C9-2830649DB85B}" presName="dummy" presStyleCnt="0"/>
      <dgm:spPr/>
    </dgm:pt>
    <dgm:pt modelId="{43608A29-B646-46D4-A170-C2DDDBBA685F}" type="pres">
      <dgm:prSet presAssocID="{64E10DC1-D09A-4510-8196-F21FFB012E8A}" presName="sibTrans" presStyleLbl="sibTrans2D1" presStyleIdx="5" presStyleCnt="10"/>
      <dgm:spPr/>
    </dgm:pt>
    <dgm:pt modelId="{77656E1D-39ED-44D0-9A09-E0B3FA99E615}" type="pres">
      <dgm:prSet presAssocID="{9BF55ECF-2A9F-48E0-BC04-454881E1F1F6}" presName="node" presStyleLbl="node1" presStyleIdx="6" presStyleCnt="10" custScaleX="141170" custScaleY="141170" custRadScaleRad="100697" custRadScaleInc="3400">
        <dgm:presLayoutVars>
          <dgm:bulletEnabled val="1"/>
        </dgm:presLayoutVars>
      </dgm:prSet>
      <dgm:spPr/>
    </dgm:pt>
    <dgm:pt modelId="{28A4B11B-AC9F-40F5-A4D3-763C71330392}" type="pres">
      <dgm:prSet presAssocID="{9BF55ECF-2A9F-48E0-BC04-454881E1F1F6}" presName="dummy" presStyleCnt="0"/>
      <dgm:spPr/>
    </dgm:pt>
    <dgm:pt modelId="{E6736BCB-68EB-49D7-AE8D-0B4331BF44B4}" type="pres">
      <dgm:prSet presAssocID="{CF182FB9-D4D3-4183-B870-37A19129AA51}" presName="sibTrans" presStyleLbl="sibTrans2D1" presStyleIdx="6" presStyleCnt="10"/>
      <dgm:spPr/>
    </dgm:pt>
    <dgm:pt modelId="{E76B5C89-BB84-45CD-9250-A68D6542B62F}" type="pres">
      <dgm:prSet presAssocID="{853E3250-3999-4584-B03E-C96B8C896474}" presName="node" presStyleLbl="node1" presStyleIdx="7" presStyleCnt="10" custScaleX="141170" custScaleY="141170">
        <dgm:presLayoutVars>
          <dgm:bulletEnabled val="1"/>
        </dgm:presLayoutVars>
      </dgm:prSet>
      <dgm:spPr/>
    </dgm:pt>
    <dgm:pt modelId="{76637D58-50DE-4AAC-B3FF-076BA29B166B}" type="pres">
      <dgm:prSet presAssocID="{853E3250-3999-4584-B03E-C96B8C896474}" presName="dummy" presStyleCnt="0"/>
      <dgm:spPr/>
    </dgm:pt>
    <dgm:pt modelId="{FE068734-119D-4E5B-A79F-1965EBAC0B3A}" type="pres">
      <dgm:prSet presAssocID="{30FDFE16-4607-4452-8563-D683CE17EEF1}" presName="sibTrans" presStyleLbl="sibTrans2D1" presStyleIdx="7" presStyleCnt="10"/>
      <dgm:spPr/>
    </dgm:pt>
    <dgm:pt modelId="{CEE89BE2-B03A-47FE-9386-36D74AEE08FF}" type="pres">
      <dgm:prSet presAssocID="{8F6FC06C-DA2F-4BF4-9AD7-12F19DBA9CE2}" presName="node" presStyleLbl="node1" presStyleIdx="8" presStyleCnt="10" custScaleX="141170" custScaleY="141170">
        <dgm:presLayoutVars>
          <dgm:bulletEnabled val="1"/>
        </dgm:presLayoutVars>
      </dgm:prSet>
      <dgm:spPr/>
    </dgm:pt>
    <dgm:pt modelId="{2BD23DC3-9C68-4E98-83D7-BE9CA7F624E5}" type="pres">
      <dgm:prSet presAssocID="{8F6FC06C-DA2F-4BF4-9AD7-12F19DBA9CE2}" presName="dummy" presStyleCnt="0"/>
      <dgm:spPr/>
    </dgm:pt>
    <dgm:pt modelId="{DA0AE6E1-A693-4055-9C56-A97C89CCCA85}" type="pres">
      <dgm:prSet presAssocID="{710B40B9-8273-45D6-984A-63B525E8ED98}" presName="sibTrans" presStyleLbl="sibTrans2D1" presStyleIdx="8" presStyleCnt="10"/>
      <dgm:spPr/>
    </dgm:pt>
    <dgm:pt modelId="{2B4D8FBB-8EAC-4A66-9CC4-3432CE49010B}" type="pres">
      <dgm:prSet presAssocID="{2BEAB42A-76E3-4EE8-811C-0BA068832B95}" presName="node" presStyleLbl="node1" presStyleIdx="9" presStyleCnt="10" custScaleX="141170" custScaleY="141170">
        <dgm:presLayoutVars>
          <dgm:bulletEnabled val="1"/>
        </dgm:presLayoutVars>
      </dgm:prSet>
      <dgm:spPr/>
    </dgm:pt>
    <dgm:pt modelId="{AEFB412A-44B6-427C-AD90-4A5BCDF9FE9F}" type="pres">
      <dgm:prSet presAssocID="{2BEAB42A-76E3-4EE8-811C-0BA068832B95}" presName="dummy" presStyleCnt="0"/>
      <dgm:spPr/>
    </dgm:pt>
    <dgm:pt modelId="{DFB64F75-4568-4721-8DBB-164AA6EA6B5D}" type="pres">
      <dgm:prSet presAssocID="{0E337D7E-6455-4C54-A19D-4C3C5A3FFB7A}" presName="sibTrans" presStyleLbl="sibTrans2D1" presStyleIdx="9" presStyleCnt="10"/>
      <dgm:spPr/>
    </dgm:pt>
  </dgm:ptLst>
  <dgm:cxnLst>
    <dgm:cxn modelId="{BAAC8A12-495A-41C3-AA80-3C92DEBC82F2}" type="presOf" srcId="{64E10DC1-D09A-4510-8196-F21FFB012E8A}" destId="{43608A29-B646-46D4-A170-C2DDDBBA685F}" srcOrd="0" destOrd="0" presId="urn:microsoft.com/office/officeart/2005/8/layout/radial6"/>
    <dgm:cxn modelId="{63BE6715-1991-4E11-9376-B48AA2D9EE5B}" type="presOf" srcId="{A034F3C4-512E-4964-9400-C68B5EC4C8D9}" destId="{69326F32-5904-4766-B06A-2991400056DE}" srcOrd="0" destOrd="0" presId="urn:microsoft.com/office/officeart/2005/8/layout/radial6"/>
    <dgm:cxn modelId="{1040B615-D2E4-4339-A6B1-DDA110D2D710}" srcId="{AF20CE6C-E9A0-4B57-8C52-9E98DE2C30EE}" destId="{853E3250-3999-4584-B03E-C96B8C896474}" srcOrd="7" destOrd="0" parTransId="{F6737844-5A51-456C-9869-6DBCE0B19410}" sibTransId="{30FDFE16-4607-4452-8563-D683CE17EEF1}"/>
    <dgm:cxn modelId="{D57C0F21-6B40-45FA-A943-DA3068251C07}" type="presOf" srcId="{3B877B9D-4FAD-4574-B8E4-E39C670B8BA8}" destId="{0FF6ED36-BCC6-467E-A06A-F14C02DD4F0E}" srcOrd="0" destOrd="0" presId="urn:microsoft.com/office/officeart/2005/8/layout/radial6"/>
    <dgm:cxn modelId="{4022742C-D1B2-41E1-8A37-FA3B77CF6769}" type="presOf" srcId="{853E3250-3999-4584-B03E-C96B8C896474}" destId="{E76B5C89-BB84-45CD-9250-A68D6542B62F}" srcOrd="0" destOrd="0" presId="urn:microsoft.com/office/officeart/2005/8/layout/radial6"/>
    <dgm:cxn modelId="{42C46F2F-8F25-47C9-9FC6-98153E75E997}" type="presOf" srcId="{7DD3B62C-AE03-42D1-B9D4-A83BAFBEBF46}" destId="{C944AD86-326E-41F4-A9FB-FF1245510154}" srcOrd="0" destOrd="0" presId="urn:microsoft.com/office/officeart/2005/8/layout/radial6"/>
    <dgm:cxn modelId="{6905F936-5337-4D13-8AB4-5C00B777364F}" srcId="{AF20CE6C-E9A0-4B57-8C52-9E98DE2C30EE}" destId="{2BEAB42A-76E3-4EE8-811C-0BA068832B95}" srcOrd="9" destOrd="0" parTransId="{3293CD68-700C-4D74-84B3-54E64A1F1D7E}" sibTransId="{0E337D7E-6455-4C54-A19D-4C3C5A3FFB7A}"/>
    <dgm:cxn modelId="{4A4FA538-99D6-41C3-98CD-00C3F264B5DC}" type="presOf" srcId="{CF182FB9-D4D3-4183-B870-37A19129AA51}" destId="{E6736BCB-68EB-49D7-AE8D-0B4331BF44B4}" srcOrd="0" destOrd="0" presId="urn:microsoft.com/office/officeart/2005/8/layout/radial6"/>
    <dgm:cxn modelId="{C0835439-165E-4682-951C-D1FD39FF5734}" type="presOf" srcId="{710B40B9-8273-45D6-984A-63B525E8ED98}" destId="{DA0AE6E1-A693-4055-9C56-A97C89CCCA85}" srcOrd="0" destOrd="0" presId="urn:microsoft.com/office/officeart/2005/8/layout/radial6"/>
    <dgm:cxn modelId="{4280B23A-E216-453E-97AF-74E9D83B370D}" type="presOf" srcId="{AF20CE6C-E9A0-4B57-8C52-9E98DE2C30EE}" destId="{E4E58C7D-6809-4EEC-90BE-489A3A138E8B}" srcOrd="0" destOrd="0" presId="urn:microsoft.com/office/officeart/2005/8/layout/radial6"/>
    <dgm:cxn modelId="{A7128347-EDB4-4823-A9B5-B8D9F102434B}" type="presOf" srcId="{30FDFE16-4607-4452-8563-D683CE17EEF1}" destId="{FE068734-119D-4E5B-A79F-1965EBAC0B3A}" srcOrd="0" destOrd="0" presId="urn:microsoft.com/office/officeart/2005/8/layout/radial6"/>
    <dgm:cxn modelId="{4141286B-E1FA-466A-9041-0CF290EF4D28}" srcId="{AF20CE6C-E9A0-4B57-8C52-9E98DE2C30EE}" destId="{DFE15F5C-C7CC-4AC1-872C-66E8F1E3D3C2}" srcOrd="4" destOrd="0" parTransId="{0EF33F73-E9E1-45BB-BA78-170CA2CF240B}" sibTransId="{A034F3C4-512E-4964-9400-C68B5EC4C8D9}"/>
    <dgm:cxn modelId="{812DAA6D-C192-42A0-ADAF-33E26B9DFFFD}" srcId="{73028A54-6D89-44D1-823A-1AC61EA3E31F}" destId="{DED079B5-1B0C-4DD4-998B-7355EF8F52CC}" srcOrd="2" destOrd="0" parTransId="{3E794194-3C37-4111-952C-F116AE02ED33}" sibTransId="{74A14D6B-D1B7-4C1A-9177-0FDD8382F516}"/>
    <dgm:cxn modelId="{A5001254-423D-4D39-B73F-BBD4E1F9D7EB}" srcId="{AF20CE6C-E9A0-4B57-8C52-9E98DE2C30EE}" destId="{8F6FC06C-DA2F-4BF4-9AD7-12F19DBA9CE2}" srcOrd="8" destOrd="0" parTransId="{1C45982F-AEEE-4BC4-A391-A143ECBD470E}" sibTransId="{710B40B9-8273-45D6-984A-63B525E8ED98}"/>
    <dgm:cxn modelId="{47161F75-F897-4994-A8A0-357F456E12C7}" srcId="{AF20CE6C-E9A0-4B57-8C52-9E98DE2C30EE}" destId="{0A9216F2-111F-4CA0-85A5-312B385B1D0C}" srcOrd="2" destOrd="0" parTransId="{8D868299-E748-4C1D-891E-D4BCBD461674}" sibTransId="{3B877B9D-4FAD-4574-B8E4-E39C670B8BA8}"/>
    <dgm:cxn modelId="{66177976-601A-45CA-AB7E-E3B53698D768}" srcId="{AF20CE6C-E9A0-4B57-8C52-9E98DE2C30EE}" destId="{BDAB224A-CEA8-4582-A2C9-2830649DB85B}" srcOrd="5" destOrd="0" parTransId="{CF784702-336A-4BAD-B980-659FAD01DB2B}" sibTransId="{64E10DC1-D09A-4510-8196-F21FFB012E8A}"/>
    <dgm:cxn modelId="{70A3AC85-A86D-44EC-91CB-885244339B09}" type="presOf" srcId="{2BEAB42A-76E3-4EE8-811C-0BA068832B95}" destId="{2B4D8FBB-8EAC-4A66-9CC4-3432CE49010B}" srcOrd="0" destOrd="0" presId="urn:microsoft.com/office/officeart/2005/8/layout/radial6"/>
    <dgm:cxn modelId="{090A8B93-7704-4382-9EC2-D57D1F2E2DC2}" type="presOf" srcId="{C41D443D-EF85-43AD-9A68-F1705F008282}" destId="{02BB1C73-DE61-48ED-85DA-B89308776A37}" srcOrd="0" destOrd="0" presId="urn:microsoft.com/office/officeart/2005/8/layout/radial6"/>
    <dgm:cxn modelId="{6003999D-4AA3-4B22-B76E-A8D08BF90F0A}" type="presOf" srcId="{8F6FC06C-DA2F-4BF4-9AD7-12F19DBA9CE2}" destId="{CEE89BE2-B03A-47FE-9386-36D74AEE08FF}" srcOrd="0" destOrd="0" presId="urn:microsoft.com/office/officeart/2005/8/layout/radial6"/>
    <dgm:cxn modelId="{E0EC0B9F-16F0-4C34-A8F9-63CDBCAED97C}" type="presOf" srcId="{0A9216F2-111F-4CA0-85A5-312B385B1D0C}" destId="{31D7067F-9B85-480B-AC72-69C1B19A5C0A}" srcOrd="0" destOrd="0" presId="urn:microsoft.com/office/officeart/2005/8/layout/radial6"/>
    <dgm:cxn modelId="{D2A8389F-4348-43C0-B9D4-AE454D3B851A}" srcId="{73028A54-6D89-44D1-823A-1AC61EA3E31F}" destId="{AF20CE6C-E9A0-4B57-8C52-9E98DE2C30EE}" srcOrd="0" destOrd="0" parTransId="{25166EB3-AF8E-4855-8B09-084FCAB5B726}" sibTransId="{C7D5F5AB-FDB1-4835-AA97-A85D65E66E4D}"/>
    <dgm:cxn modelId="{12D838A1-A926-4265-A395-BC31BDB57B56}" srcId="{AF20CE6C-E9A0-4B57-8C52-9E98DE2C30EE}" destId="{A12529D6-327E-4A5B-93D9-1DCD305FE837}" srcOrd="0" destOrd="0" parTransId="{89D4CD2C-82C9-4D69-B286-5B7FAB1A16FC}" sibTransId="{C41D443D-EF85-43AD-9A68-F1705F008282}"/>
    <dgm:cxn modelId="{623774B1-334B-4417-882B-067DCD2C1CA0}" type="presOf" srcId="{A12529D6-327E-4A5B-93D9-1DCD305FE837}" destId="{EB4D5BCD-4D89-4C46-81C0-AB23B53F557B}" srcOrd="0" destOrd="0" presId="urn:microsoft.com/office/officeart/2005/8/layout/radial6"/>
    <dgm:cxn modelId="{5CD659B3-C08D-46CC-84EE-8814155A91A1}" type="presOf" srcId="{73028A54-6D89-44D1-823A-1AC61EA3E31F}" destId="{725A92BF-4EB3-46CC-8B06-DAEB7239D5DA}" srcOrd="0" destOrd="0" presId="urn:microsoft.com/office/officeart/2005/8/layout/radial6"/>
    <dgm:cxn modelId="{18A960B6-5323-42F7-9FD3-A2B43CD236B2}" type="presOf" srcId="{6499DB2B-53B5-4768-BC73-D5F07E267F0A}" destId="{3BDA800F-24C2-40E9-B5FB-5AB7238558FF}" srcOrd="0" destOrd="0" presId="urn:microsoft.com/office/officeart/2005/8/layout/radial6"/>
    <dgm:cxn modelId="{05DF20B9-9E18-4E2E-AE29-65AEAE2D558A}" srcId="{73028A54-6D89-44D1-823A-1AC61EA3E31F}" destId="{41DB07DE-3EE8-43D0-B85C-D18EA1BB7120}" srcOrd="1" destOrd="0" parTransId="{FA9DE525-7029-4D79-9106-33FD41B8CE06}" sibTransId="{7F14A78F-C63C-455C-9604-5B7A28124352}"/>
    <dgm:cxn modelId="{F91BE3B9-3C91-4597-A625-84B506C4A9E1}" type="presOf" srcId="{DFE15F5C-C7CC-4AC1-872C-66E8F1E3D3C2}" destId="{338A9BD7-0108-49F4-AA05-5A0FF6820340}" srcOrd="0" destOrd="0" presId="urn:microsoft.com/office/officeart/2005/8/layout/radial6"/>
    <dgm:cxn modelId="{1E1710C3-76A9-4374-A8A2-7E577F53D452}" type="presOf" srcId="{D1FB6459-EF50-496D-966B-9C539B962C4A}" destId="{FBB00CA1-851D-4E9A-886C-F5F501F78C4C}" srcOrd="0" destOrd="0" presId="urn:microsoft.com/office/officeart/2005/8/layout/radial6"/>
    <dgm:cxn modelId="{1D7695CA-DC5B-48DC-AE1E-E27E7797802D}" type="presOf" srcId="{14035B35-F169-4CBF-AC9E-662BC8341FAA}" destId="{B71DF25C-CD28-40D7-BB34-3E5868F768B3}" srcOrd="0" destOrd="0" presId="urn:microsoft.com/office/officeart/2005/8/layout/radial6"/>
    <dgm:cxn modelId="{780616CD-B646-4ABA-898E-E8BD284B6BCF}" type="presOf" srcId="{BDAB224A-CEA8-4582-A2C9-2830649DB85B}" destId="{C304A589-A073-407D-9E34-D9273BF02A88}" srcOrd="0" destOrd="0" presId="urn:microsoft.com/office/officeart/2005/8/layout/radial6"/>
    <dgm:cxn modelId="{2A8AADD5-4B09-4FD1-BE7B-922E0F05D993}" srcId="{AF20CE6C-E9A0-4B57-8C52-9E98DE2C30EE}" destId="{9BF55ECF-2A9F-48E0-BC04-454881E1F1F6}" srcOrd="6" destOrd="0" parTransId="{6417E617-324B-4CEE-B8F9-EAE03DD1FE02}" sibTransId="{CF182FB9-D4D3-4183-B870-37A19129AA51}"/>
    <dgm:cxn modelId="{558821D7-AEC2-4D7A-9FE2-B0CCDE32DE6D}" type="presOf" srcId="{9BF55ECF-2A9F-48E0-BC04-454881E1F1F6}" destId="{77656E1D-39ED-44D0-9A09-E0B3FA99E615}" srcOrd="0" destOrd="0" presId="urn:microsoft.com/office/officeart/2005/8/layout/radial6"/>
    <dgm:cxn modelId="{B272AFDD-722F-4F3A-B7B4-B6737B15DB04}" type="presOf" srcId="{0E337D7E-6455-4C54-A19D-4C3C5A3FFB7A}" destId="{DFB64F75-4568-4721-8DBB-164AA6EA6B5D}" srcOrd="0" destOrd="0" presId="urn:microsoft.com/office/officeart/2005/8/layout/radial6"/>
    <dgm:cxn modelId="{FD6315FB-2F18-4003-8E0B-DAC9A38AD6BC}" srcId="{AF20CE6C-E9A0-4B57-8C52-9E98DE2C30EE}" destId="{D1FB6459-EF50-496D-966B-9C539B962C4A}" srcOrd="1" destOrd="0" parTransId="{0DF9D0C7-86C9-4969-90C8-D62DE1A3FB2D}" sibTransId="{7DD3B62C-AE03-42D1-B9D4-A83BAFBEBF46}"/>
    <dgm:cxn modelId="{B113D9FB-3FCD-427E-A27E-9484407E8DDD}" srcId="{AF20CE6C-E9A0-4B57-8C52-9E98DE2C30EE}" destId="{14035B35-F169-4CBF-AC9E-662BC8341FAA}" srcOrd="3" destOrd="0" parTransId="{CA401C40-DC58-4693-AAD0-C4A9F55792C5}" sibTransId="{6499DB2B-53B5-4768-BC73-D5F07E267F0A}"/>
    <dgm:cxn modelId="{F29F6DF2-CC83-43C5-9C0A-FCF94A4929C6}" type="presParOf" srcId="{725A92BF-4EB3-46CC-8B06-DAEB7239D5DA}" destId="{E4E58C7D-6809-4EEC-90BE-489A3A138E8B}" srcOrd="0" destOrd="0" presId="urn:microsoft.com/office/officeart/2005/8/layout/radial6"/>
    <dgm:cxn modelId="{1FFA3343-42C7-48E3-B084-84D3361DC9A0}" type="presParOf" srcId="{725A92BF-4EB3-46CC-8B06-DAEB7239D5DA}" destId="{EB4D5BCD-4D89-4C46-81C0-AB23B53F557B}" srcOrd="1" destOrd="0" presId="urn:microsoft.com/office/officeart/2005/8/layout/radial6"/>
    <dgm:cxn modelId="{10A487AE-19D4-47D9-8C60-349905040381}" type="presParOf" srcId="{725A92BF-4EB3-46CC-8B06-DAEB7239D5DA}" destId="{D3DA085F-3C14-4A01-9DD6-2BB1FC06B8AC}" srcOrd="2" destOrd="0" presId="urn:microsoft.com/office/officeart/2005/8/layout/radial6"/>
    <dgm:cxn modelId="{0653396E-8301-4A6E-A6AB-3B91B973E9B6}" type="presParOf" srcId="{725A92BF-4EB3-46CC-8B06-DAEB7239D5DA}" destId="{02BB1C73-DE61-48ED-85DA-B89308776A37}" srcOrd="3" destOrd="0" presId="urn:microsoft.com/office/officeart/2005/8/layout/radial6"/>
    <dgm:cxn modelId="{6D0FEF51-D2D3-4FE7-80DA-0B97FAC137EF}" type="presParOf" srcId="{725A92BF-4EB3-46CC-8B06-DAEB7239D5DA}" destId="{FBB00CA1-851D-4E9A-886C-F5F501F78C4C}" srcOrd="4" destOrd="0" presId="urn:microsoft.com/office/officeart/2005/8/layout/radial6"/>
    <dgm:cxn modelId="{E3706645-2C34-4A4E-927B-A8ED25200BE3}" type="presParOf" srcId="{725A92BF-4EB3-46CC-8B06-DAEB7239D5DA}" destId="{31ED5947-3220-4DE9-B74B-8AD9ADEBB1EE}" srcOrd="5" destOrd="0" presId="urn:microsoft.com/office/officeart/2005/8/layout/radial6"/>
    <dgm:cxn modelId="{C0873DA8-7739-43E2-B7F9-B1BDA7EF3521}" type="presParOf" srcId="{725A92BF-4EB3-46CC-8B06-DAEB7239D5DA}" destId="{C944AD86-326E-41F4-A9FB-FF1245510154}" srcOrd="6" destOrd="0" presId="urn:microsoft.com/office/officeart/2005/8/layout/radial6"/>
    <dgm:cxn modelId="{A09CBDFD-9027-4025-983A-066BED6F0206}" type="presParOf" srcId="{725A92BF-4EB3-46CC-8B06-DAEB7239D5DA}" destId="{31D7067F-9B85-480B-AC72-69C1B19A5C0A}" srcOrd="7" destOrd="0" presId="urn:microsoft.com/office/officeart/2005/8/layout/radial6"/>
    <dgm:cxn modelId="{A6105C29-1397-4E09-8852-08143DC9BAA9}" type="presParOf" srcId="{725A92BF-4EB3-46CC-8B06-DAEB7239D5DA}" destId="{64311875-B8FE-4287-9F4C-C897EB1813EE}" srcOrd="8" destOrd="0" presId="urn:microsoft.com/office/officeart/2005/8/layout/radial6"/>
    <dgm:cxn modelId="{CA063AAE-93B9-4BBE-AE3A-1559DA54679E}" type="presParOf" srcId="{725A92BF-4EB3-46CC-8B06-DAEB7239D5DA}" destId="{0FF6ED36-BCC6-467E-A06A-F14C02DD4F0E}" srcOrd="9" destOrd="0" presId="urn:microsoft.com/office/officeart/2005/8/layout/radial6"/>
    <dgm:cxn modelId="{A89CDF97-9FCD-46B6-BDDC-F29A6C9B4E9C}" type="presParOf" srcId="{725A92BF-4EB3-46CC-8B06-DAEB7239D5DA}" destId="{B71DF25C-CD28-40D7-BB34-3E5868F768B3}" srcOrd="10" destOrd="0" presId="urn:microsoft.com/office/officeart/2005/8/layout/radial6"/>
    <dgm:cxn modelId="{CBE3379A-32F9-4CED-9F3A-890055F42666}" type="presParOf" srcId="{725A92BF-4EB3-46CC-8B06-DAEB7239D5DA}" destId="{392ECE9A-0D71-4AF0-A798-CE973A00B685}" srcOrd="11" destOrd="0" presId="urn:microsoft.com/office/officeart/2005/8/layout/radial6"/>
    <dgm:cxn modelId="{7A69B8CA-90BC-4FAD-B258-ADE340808162}" type="presParOf" srcId="{725A92BF-4EB3-46CC-8B06-DAEB7239D5DA}" destId="{3BDA800F-24C2-40E9-B5FB-5AB7238558FF}" srcOrd="12" destOrd="0" presId="urn:microsoft.com/office/officeart/2005/8/layout/radial6"/>
    <dgm:cxn modelId="{8A3B6759-D7AD-48BF-B652-6D01590A5009}" type="presParOf" srcId="{725A92BF-4EB3-46CC-8B06-DAEB7239D5DA}" destId="{338A9BD7-0108-49F4-AA05-5A0FF6820340}" srcOrd="13" destOrd="0" presId="urn:microsoft.com/office/officeart/2005/8/layout/radial6"/>
    <dgm:cxn modelId="{BD089A70-0CD5-425C-95FB-C8E95CC86E00}" type="presParOf" srcId="{725A92BF-4EB3-46CC-8B06-DAEB7239D5DA}" destId="{95C07C5F-CA23-40F2-A6E3-CDC0DFE5CB65}" srcOrd="14" destOrd="0" presId="urn:microsoft.com/office/officeart/2005/8/layout/radial6"/>
    <dgm:cxn modelId="{D2B9232B-A11A-4FB5-97A0-2AEB91446C27}" type="presParOf" srcId="{725A92BF-4EB3-46CC-8B06-DAEB7239D5DA}" destId="{69326F32-5904-4766-B06A-2991400056DE}" srcOrd="15" destOrd="0" presId="urn:microsoft.com/office/officeart/2005/8/layout/radial6"/>
    <dgm:cxn modelId="{2E7DA252-C4D4-4CB8-9D6B-C3C67F1365F1}" type="presParOf" srcId="{725A92BF-4EB3-46CC-8B06-DAEB7239D5DA}" destId="{C304A589-A073-407D-9E34-D9273BF02A88}" srcOrd="16" destOrd="0" presId="urn:microsoft.com/office/officeart/2005/8/layout/radial6"/>
    <dgm:cxn modelId="{C8E70F6D-E7D6-441C-8A9A-1563B424DB59}" type="presParOf" srcId="{725A92BF-4EB3-46CC-8B06-DAEB7239D5DA}" destId="{12F50D6D-9D2A-47B5-9B0E-D6AB173F83E7}" srcOrd="17" destOrd="0" presId="urn:microsoft.com/office/officeart/2005/8/layout/radial6"/>
    <dgm:cxn modelId="{5AD17021-970B-4C59-BF70-DD221A23B9A8}" type="presParOf" srcId="{725A92BF-4EB3-46CC-8B06-DAEB7239D5DA}" destId="{43608A29-B646-46D4-A170-C2DDDBBA685F}" srcOrd="18" destOrd="0" presId="urn:microsoft.com/office/officeart/2005/8/layout/radial6"/>
    <dgm:cxn modelId="{F4903FE8-3D54-42A3-8E89-DF5961DA1D44}" type="presParOf" srcId="{725A92BF-4EB3-46CC-8B06-DAEB7239D5DA}" destId="{77656E1D-39ED-44D0-9A09-E0B3FA99E615}" srcOrd="19" destOrd="0" presId="urn:microsoft.com/office/officeart/2005/8/layout/radial6"/>
    <dgm:cxn modelId="{BFFAD3EB-A7CD-4255-80E2-DE622DC726F2}" type="presParOf" srcId="{725A92BF-4EB3-46CC-8B06-DAEB7239D5DA}" destId="{28A4B11B-AC9F-40F5-A4D3-763C71330392}" srcOrd="20" destOrd="0" presId="urn:microsoft.com/office/officeart/2005/8/layout/radial6"/>
    <dgm:cxn modelId="{D0C58E9D-DD1B-48EE-9AAF-67EDA6CD8DC4}" type="presParOf" srcId="{725A92BF-4EB3-46CC-8B06-DAEB7239D5DA}" destId="{E6736BCB-68EB-49D7-AE8D-0B4331BF44B4}" srcOrd="21" destOrd="0" presId="urn:microsoft.com/office/officeart/2005/8/layout/radial6"/>
    <dgm:cxn modelId="{5039F1E7-DCFC-43E9-BEB4-D732262317F5}" type="presParOf" srcId="{725A92BF-4EB3-46CC-8B06-DAEB7239D5DA}" destId="{E76B5C89-BB84-45CD-9250-A68D6542B62F}" srcOrd="22" destOrd="0" presId="urn:microsoft.com/office/officeart/2005/8/layout/radial6"/>
    <dgm:cxn modelId="{C26CF308-BE5B-4BA7-8CFC-48694A9E3FA3}" type="presParOf" srcId="{725A92BF-4EB3-46CC-8B06-DAEB7239D5DA}" destId="{76637D58-50DE-4AAC-B3FF-076BA29B166B}" srcOrd="23" destOrd="0" presId="urn:microsoft.com/office/officeart/2005/8/layout/radial6"/>
    <dgm:cxn modelId="{0D673F18-ECF2-406B-85C3-891C26466975}" type="presParOf" srcId="{725A92BF-4EB3-46CC-8B06-DAEB7239D5DA}" destId="{FE068734-119D-4E5B-A79F-1965EBAC0B3A}" srcOrd="24" destOrd="0" presId="urn:microsoft.com/office/officeart/2005/8/layout/radial6"/>
    <dgm:cxn modelId="{63AB81F2-37B9-4E72-B77B-5BF428FE0ACE}" type="presParOf" srcId="{725A92BF-4EB3-46CC-8B06-DAEB7239D5DA}" destId="{CEE89BE2-B03A-47FE-9386-36D74AEE08FF}" srcOrd="25" destOrd="0" presId="urn:microsoft.com/office/officeart/2005/8/layout/radial6"/>
    <dgm:cxn modelId="{C8ABCFF5-CC2E-4E41-B949-3B5606EDD801}" type="presParOf" srcId="{725A92BF-4EB3-46CC-8B06-DAEB7239D5DA}" destId="{2BD23DC3-9C68-4E98-83D7-BE9CA7F624E5}" srcOrd="26" destOrd="0" presId="urn:microsoft.com/office/officeart/2005/8/layout/radial6"/>
    <dgm:cxn modelId="{A31F76A4-D2DE-45E2-8EAB-9926C66E96CC}" type="presParOf" srcId="{725A92BF-4EB3-46CC-8B06-DAEB7239D5DA}" destId="{DA0AE6E1-A693-4055-9C56-A97C89CCCA85}" srcOrd="27" destOrd="0" presId="urn:microsoft.com/office/officeart/2005/8/layout/radial6"/>
    <dgm:cxn modelId="{A66267F5-6CEF-46B2-B895-B4A6795680A4}" type="presParOf" srcId="{725A92BF-4EB3-46CC-8B06-DAEB7239D5DA}" destId="{2B4D8FBB-8EAC-4A66-9CC4-3432CE49010B}" srcOrd="28" destOrd="0" presId="urn:microsoft.com/office/officeart/2005/8/layout/radial6"/>
    <dgm:cxn modelId="{8C6F3363-B537-4DFD-9760-1C569AE1CE81}" type="presParOf" srcId="{725A92BF-4EB3-46CC-8B06-DAEB7239D5DA}" destId="{AEFB412A-44B6-427C-AD90-4A5BCDF9FE9F}" srcOrd="29" destOrd="0" presId="urn:microsoft.com/office/officeart/2005/8/layout/radial6"/>
    <dgm:cxn modelId="{7FBBDC97-2E51-4BF4-8F87-3B82A49D70BB}" type="presParOf" srcId="{725A92BF-4EB3-46CC-8B06-DAEB7239D5DA}" destId="{DFB64F75-4568-4721-8DBB-164AA6EA6B5D}" srcOrd="30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B64F75-4568-4721-8DBB-164AA6EA6B5D}">
      <dsp:nvSpPr>
        <dsp:cNvPr id="0" name=""/>
        <dsp:cNvSpPr/>
      </dsp:nvSpPr>
      <dsp:spPr>
        <a:xfrm>
          <a:off x="1954901" y="357058"/>
          <a:ext cx="3999284" cy="3999284"/>
        </a:xfrm>
        <a:prstGeom prst="blockArc">
          <a:avLst>
            <a:gd name="adj1" fmla="val 14040000"/>
            <a:gd name="adj2" fmla="val 16200000"/>
            <a:gd name="adj3" fmla="val 275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AE6E1-A693-4055-9C56-A97C89CCCA85}">
      <dsp:nvSpPr>
        <dsp:cNvPr id="0" name=""/>
        <dsp:cNvSpPr/>
      </dsp:nvSpPr>
      <dsp:spPr>
        <a:xfrm>
          <a:off x="1954901" y="357058"/>
          <a:ext cx="3999284" cy="3999284"/>
        </a:xfrm>
        <a:prstGeom prst="blockArc">
          <a:avLst>
            <a:gd name="adj1" fmla="val 11880000"/>
            <a:gd name="adj2" fmla="val 14040000"/>
            <a:gd name="adj3" fmla="val 275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068734-119D-4E5B-A79F-1965EBAC0B3A}">
      <dsp:nvSpPr>
        <dsp:cNvPr id="0" name=""/>
        <dsp:cNvSpPr/>
      </dsp:nvSpPr>
      <dsp:spPr>
        <a:xfrm>
          <a:off x="1954901" y="357058"/>
          <a:ext cx="3999284" cy="3999284"/>
        </a:xfrm>
        <a:prstGeom prst="blockArc">
          <a:avLst>
            <a:gd name="adj1" fmla="val 9720000"/>
            <a:gd name="adj2" fmla="val 11880000"/>
            <a:gd name="adj3" fmla="val 275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736BCB-68EB-49D7-AE8D-0B4331BF44B4}">
      <dsp:nvSpPr>
        <dsp:cNvPr id="0" name=""/>
        <dsp:cNvSpPr/>
      </dsp:nvSpPr>
      <dsp:spPr>
        <a:xfrm>
          <a:off x="1962054" y="379527"/>
          <a:ext cx="3999284" cy="3999284"/>
        </a:xfrm>
        <a:prstGeom prst="blockArc">
          <a:avLst>
            <a:gd name="adj1" fmla="val 7617762"/>
            <a:gd name="adj2" fmla="val 9761104"/>
            <a:gd name="adj3" fmla="val 275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608A29-B646-46D4-A170-C2DDDBBA685F}">
      <dsp:nvSpPr>
        <dsp:cNvPr id="0" name=""/>
        <dsp:cNvSpPr/>
      </dsp:nvSpPr>
      <dsp:spPr>
        <a:xfrm>
          <a:off x="1931992" y="357348"/>
          <a:ext cx="3999284" cy="3999284"/>
        </a:xfrm>
        <a:prstGeom prst="blockArc">
          <a:avLst>
            <a:gd name="adj1" fmla="val 5341125"/>
            <a:gd name="adj2" fmla="val 7552638"/>
            <a:gd name="adj3" fmla="val 275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326F32-5904-4766-B06A-2991400056DE}">
      <dsp:nvSpPr>
        <dsp:cNvPr id="0" name=""/>
        <dsp:cNvSpPr/>
      </dsp:nvSpPr>
      <dsp:spPr>
        <a:xfrm>
          <a:off x="1978622" y="357100"/>
          <a:ext cx="3999284" cy="3999284"/>
        </a:xfrm>
        <a:prstGeom prst="blockArc">
          <a:avLst>
            <a:gd name="adj1" fmla="val 3298063"/>
            <a:gd name="adj2" fmla="val 5422413"/>
            <a:gd name="adj3" fmla="val 275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DA800F-24C2-40E9-B5FB-5AB7238558FF}">
      <dsp:nvSpPr>
        <dsp:cNvPr id="0" name=""/>
        <dsp:cNvSpPr/>
      </dsp:nvSpPr>
      <dsp:spPr>
        <a:xfrm>
          <a:off x="1966562" y="365622"/>
          <a:ext cx="3999284" cy="3999284"/>
        </a:xfrm>
        <a:prstGeom prst="blockArc">
          <a:avLst>
            <a:gd name="adj1" fmla="val 1053147"/>
            <a:gd name="adj2" fmla="val 3272321"/>
            <a:gd name="adj3" fmla="val 275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F6ED36-BCC6-467E-A06A-F14C02DD4F0E}">
      <dsp:nvSpPr>
        <dsp:cNvPr id="0" name=""/>
        <dsp:cNvSpPr/>
      </dsp:nvSpPr>
      <dsp:spPr>
        <a:xfrm>
          <a:off x="1969310" y="357006"/>
          <a:ext cx="3999284" cy="3999284"/>
        </a:xfrm>
        <a:prstGeom prst="blockArc">
          <a:avLst>
            <a:gd name="adj1" fmla="val 20536977"/>
            <a:gd name="adj2" fmla="val 1068912"/>
            <a:gd name="adj3" fmla="val 275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44AD86-326E-41F4-A9FB-FF1245510154}">
      <dsp:nvSpPr>
        <dsp:cNvPr id="0" name=""/>
        <dsp:cNvSpPr/>
      </dsp:nvSpPr>
      <dsp:spPr>
        <a:xfrm>
          <a:off x="1973687" y="370539"/>
          <a:ext cx="3999284" cy="3999284"/>
        </a:xfrm>
        <a:prstGeom prst="blockArc">
          <a:avLst>
            <a:gd name="adj1" fmla="val 18319693"/>
            <a:gd name="adj2" fmla="val 20512181"/>
            <a:gd name="adj3" fmla="val 275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BB1C73-DE61-48ED-85DA-B89308776A37}">
      <dsp:nvSpPr>
        <dsp:cNvPr id="0" name=""/>
        <dsp:cNvSpPr/>
      </dsp:nvSpPr>
      <dsp:spPr>
        <a:xfrm>
          <a:off x="1954901" y="357058"/>
          <a:ext cx="3999284" cy="3999284"/>
        </a:xfrm>
        <a:prstGeom prst="blockArc">
          <a:avLst>
            <a:gd name="adj1" fmla="val 16200000"/>
            <a:gd name="adj2" fmla="val 18360000"/>
            <a:gd name="adj3" fmla="val 275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E58C7D-6809-4EEC-90BE-489A3A138E8B}">
      <dsp:nvSpPr>
        <dsp:cNvPr id="0" name=""/>
        <dsp:cNvSpPr/>
      </dsp:nvSpPr>
      <dsp:spPr>
        <a:xfrm>
          <a:off x="2964545" y="1366702"/>
          <a:ext cx="1979996" cy="19799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/>
            <a:t>PolyEnvi21</a:t>
          </a:r>
        </a:p>
      </dsp:txBody>
      <dsp:txXfrm>
        <a:off x="3254509" y="1656666"/>
        <a:ext cx="1400068" cy="1400068"/>
      </dsp:txXfrm>
    </dsp:sp>
    <dsp:sp modelId="{EB4D5BCD-4D89-4C46-81C0-AB23B53F557B}">
      <dsp:nvSpPr>
        <dsp:cNvPr id="0" name=""/>
        <dsp:cNvSpPr/>
      </dsp:nvSpPr>
      <dsp:spPr>
        <a:xfrm>
          <a:off x="3414544" y="-155399"/>
          <a:ext cx="1079998" cy="10799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b="1" kern="1200"/>
            <a:t>Cirkularita</a:t>
          </a:r>
          <a:endParaRPr lang="cs-CZ" sz="900" b="1" kern="1200" dirty="0"/>
        </a:p>
      </dsp:txBody>
      <dsp:txXfrm>
        <a:off x="3572706" y="2763"/>
        <a:ext cx="763674" cy="763674"/>
      </dsp:txXfrm>
    </dsp:sp>
    <dsp:sp modelId="{FBB00CA1-851D-4E9A-886C-F5F501F78C4C}">
      <dsp:nvSpPr>
        <dsp:cNvPr id="0" name=""/>
        <dsp:cNvSpPr/>
      </dsp:nvSpPr>
      <dsp:spPr>
        <a:xfrm>
          <a:off x="4573716" y="221238"/>
          <a:ext cx="1079998" cy="10799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b="1" kern="1200"/>
            <a:t>Biologická recyklace</a:t>
          </a:r>
          <a:endParaRPr lang="cs-CZ" sz="900" b="1" kern="1200" dirty="0"/>
        </a:p>
      </dsp:txBody>
      <dsp:txXfrm>
        <a:off x="4731878" y="379400"/>
        <a:ext cx="763674" cy="763674"/>
      </dsp:txXfrm>
    </dsp:sp>
    <dsp:sp modelId="{31D7067F-9B85-480B-AC72-69C1B19A5C0A}">
      <dsp:nvSpPr>
        <dsp:cNvPr id="0" name=""/>
        <dsp:cNvSpPr/>
      </dsp:nvSpPr>
      <dsp:spPr>
        <a:xfrm>
          <a:off x="5307518" y="1216505"/>
          <a:ext cx="1079998" cy="10799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b="1" kern="1200"/>
            <a:t>Legislatïva</a:t>
          </a:r>
          <a:endParaRPr lang="cs-CZ" sz="900" b="1" kern="1200" dirty="0"/>
        </a:p>
      </dsp:txBody>
      <dsp:txXfrm>
        <a:off x="5465680" y="1374667"/>
        <a:ext cx="763674" cy="763674"/>
      </dsp:txXfrm>
    </dsp:sp>
    <dsp:sp modelId="{B71DF25C-CD28-40D7-BB34-3E5868F768B3}">
      <dsp:nvSpPr>
        <dsp:cNvPr id="0" name=""/>
        <dsp:cNvSpPr/>
      </dsp:nvSpPr>
      <dsp:spPr>
        <a:xfrm>
          <a:off x="5306487" y="2420008"/>
          <a:ext cx="1079998" cy="10799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b="1" kern="1200" dirty="0"/>
            <a:t>Aplikotelnost v praxi</a:t>
          </a:r>
        </a:p>
      </dsp:txBody>
      <dsp:txXfrm>
        <a:off x="5464649" y="2578170"/>
        <a:ext cx="763674" cy="763674"/>
      </dsp:txXfrm>
    </dsp:sp>
    <dsp:sp modelId="{338A9BD7-0108-49F4-AA05-5A0FF6820340}">
      <dsp:nvSpPr>
        <dsp:cNvPr id="0" name=""/>
        <dsp:cNvSpPr/>
      </dsp:nvSpPr>
      <dsp:spPr>
        <a:xfrm>
          <a:off x="4570325" y="3431556"/>
          <a:ext cx="1079998" cy="10799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b="1" kern="1200" dirty="0"/>
            <a:t>Přidaná hodnota</a:t>
          </a:r>
        </a:p>
      </dsp:txBody>
      <dsp:txXfrm>
        <a:off x="4728487" y="3589718"/>
        <a:ext cx="763674" cy="763674"/>
      </dsp:txXfrm>
    </dsp:sp>
    <dsp:sp modelId="{C304A589-A073-407D-9E34-D9273BF02A88}">
      <dsp:nvSpPr>
        <dsp:cNvPr id="0" name=""/>
        <dsp:cNvSpPr/>
      </dsp:nvSpPr>
      <dsp:spPr>
        <a:xfrm>
          <a:off x="3425407" y="3788802"/>
          <a:ext cx="1079998" cy="10799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b="1" kern="1200" dirty="0"/>
            <a:t>Obnovitelné zdroje</a:t>
          </a:r>
        </a:p>
      </dsp:txBody>
      <dsp:txXfrm>
        <a:off x="3583569" y="3946964"/>
        <a:ext cx="763674" cy="763674"/>
      </dsp:txXfrm>
    </dsp:sp>
    <dsp:sp modelId="{77656E1D-39ED-44D0-9A09-E0B3FA99E615}">
      <dsp:nvSpPr>
        <dsp:cNvPr id="0" name=""/>
        <dsp:cNvSpPr/>
      </dsp:nvSpPr>
      <dsp:spPr>
        <a:xfrm>
          <a:off x="2235882" y="3414932"/>
          <a:ext cx="1079998" cy="10799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b="1" kern="1200"/>
            <a:t>Životní cyklus</a:t>
          </a:r>
          <a:endParaRPr lang="cs-CZ" sz="900" b="1" kern="1200" dirty="0"/>
        </a:p>
      </dsp:txBody>
      <dsp:txXfrm>
        <a:off x="2394044" y="3573094"/>
        <a:ext cx="763674" cy="763674"/>
      </dsp:txXfrm>
    </dsp:sp>
    <dsp:sp modelId="{E76B5C89-BB84-45CD-9250-A68D6542B62F}">
      <dsp:nvSpPr>
        <dsp:cNvPr id="0" name=""/>
        <dsp:cNvSpPr/>
      </dsp:nvSpPr>
      <dsp:spPr>
        <a:xfrm>
          <a:off x="1538965" y="2426114"/>
          <a:ext cx="1079998" cy="10799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b="1" kern="1200"/>
            <a:t>Chemická recyklace</a:t>
          </a:r>
          <a:endParaRPr lang="cs-CZ" sz="900" b="1" kern="1200" dirty="0"/>
        </a:p>
      </dsp:txBody>
      <dsp:txXfrm>
        <a:off x="1697127" y="2584276"/>
        <a:ext cx="763674" cy="763674"/>
      </dsp:txXfrm>
    </dsp:sp>
    <dsp:sp modelId="{CEE89BE2-B03A-47FE-9386-36D74AEE08FF}">
      <dsp:nvSpPr>
        <dsp:cNvPr id="0" name=""/>
        <dsp:cNvSpPr/>
      </dsp:nvSpPr>
      <dsp:spPr>
        <a:xfrm>
          <a:off x="1538965" y="1207288"/>
          <a:ext cx="1079998" cy="10799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b="1" kern="1200"/>
            <a:t>Udržitelnost</a:t>
          </a:r>
          <a:endParaRPr lang="cs-CZ" sz="900" b="1" kern="1200" dirty="0"/>
        </a:p>
      </dsp:txBody>
      <dsp:txXfrm>
        <a:off x="1697127" y="1365450"/>
        <a:ext cx="763674" cy="763674"/>
      </dsp:txXfrm>
    </dsp:sp>
    <dsp:sp modelId="{2B4D8FBB-8EAC-4A66-9CC4-3432CE49010B}">
      <dsp:nvSpPr>
        <dsp:cNvPr id="0" name=""/>
        <dsp:cNvSpPr/>
      </dsp:nvSpPr>
      <dsp:spPr>
        <a:xfrm>
          <a:off x="2255372" y="221238"/>
          <a:ext cx="1079998" cy="10799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b="1" kern="1200" dirty="0"/>
            <a:t>Mechanická recyklace</a:t>
          </a:r>
        </a:p>
      </dsp:txBody>
      <dsp:txXfrm>
        <a:off x="2413534" y="379400"/>
        <a:ext cx="763674" cy="7636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4209FD-90C7-4CEB-8469-FF86B5D27F8C}">
      <dsp:nvSpPr>
        <dsp:cNvPr id="0" name=""/>
        <dsp:cNvSpPr/>
      </dsp:nvSpPr>
      <dsp:spPr>
        <a:xfrm>
          <a:off x="1364534" y="932249"/>
          <a:ext cx="1962203" cy="196220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PolyEnvi21</a:t>
          </a:r>
          <a:endParaRPr lang="cs-CZ" sz="2000" b="1" kern="1200" dirty="0"/>
        </a:p>
      </dsp:txBody>
      <dsp:txXfrm>
        <a:off x="1651892" y="1219607"/>
        <a:ext cx="1387487" cy="1387487"/>
      </dsp:txXfrm>
    </dsp:sp>
    <dsp:sp modelId="{3D19ECFE-7642-4374-90F7-FB5DE18B6562}">
      <dsp:nvSpPr>
        <dsp:cNvPr id="0" name=""/>
        <dsp:cNvSpPr/>
      </dsp:nvSpPr>
      <dsp:spPr>
        <a:xfrm>
          <a:off x="1825353" y="213571"/>
          <a:ext cx="981101" cy="98110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b="1" kern="1200" dirty="0"/>
            <a:t>Výzkumné organizace</a:t>
          </a:r>
        </a:p>
      </dsp:txBody>
      <dsp:txXfrm>
        <a:off x="1969032" y="357250"/>
        <a:ext cx="693743" cy="693743"/>
      </dsp:txXfrm>
    </dsp:sp>
    <dsp:sp modelId="{FAEDB7CF-F5D9-4DDB-ACAC-CFE55032EBE3}">
      <dsp:nvSpPr>
        <dsp:cNvPr id="0" name=""/>
        <dsp:cNvSpPr/>
      </dsp:nvSpPr>
      <dsp:spPr>
        <a:xfrm>
          <a:off x="2956035" y="1976018"/>
          <a:ext cx="981101" cy="98110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b="1" kern="1200" dirty="0"/>
            <a:t>Podniky</a:t>
          </a:r>
        </a:p>
      </dsp:txBody>
      <dsp:txXfrm>
        <a:off x="3099714" y="2119697"/>
        <a:ext cx="693743" cy="693743"/>
      </dsp:txXfrm>
    </dsp:sp>
    <dsp:sp modelId="{E83F5F0B-DC31-48BF-B1FF-6B87CF844CEE}">
      <dsp:nvSpPr>
        <dsp:cNvPr id="0" name=""/>
        <dsp:cNvSpPr/>
      </dsp:nvSpPr>
      <dsp:spPr>
        <a:xfrm>
          <a:off x="811791" y="2060851"/>
          <a:ext cx="981101" cy="98110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b="1" kern="1200" dirty="0"/>
            <a:t>Klastry</a:t>
          </a:r>
        </a:p>
      </dsp:txBody>
      <dsp:txXfrm>
        <a:off x="955470" y="2204530"/>
        <a:ext cx="693743" cy="6937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334439-EA92-4564-9842-E2A063351E5E}">
      <dsp:nvSpPr>
        <dsp:cNvPr id="0" name=""/>
        <dsp:cNvSpPr/>
      </dsp:nvSpPr>
      <dsp:spPr>
        <a:xfrm>
          <a:off x="0" y="375396"/>
          <a:ext cx="1610012" cy="10565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Členové konsorcia  - návrh dílčího projektu</a:t>
          </a:r>
        </a:p>
      </dsp:txBody>
      <dsp:txXfrm>
        <a:off x="30946" y="406342"/>
        <a:ext cx="1548120" cy="994678"/>
      </dsp:txXfrm>
    </dsp:sp>
    <dsp:sp modelId="{38788648-1249-41C3-80A1-486C71176619}">
      <dsp:nvSpPr>
        <dsp:cNvPr id="0" name=""/>
        <dsp:cNvSpPr/>
      </dsp:nvSpPr>
      <dsp:spPr>
        <a:xfrm rot="32107">
          <a:off x="1803108" y="715274"/>
          <a:ext cx="409401" cy="3992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kern="1200"/>
        </a:p>
      </dsp:txBody>
      <dsp:txXfrm>
        <a:off x="1803111" y="794572"/>
        <a:ext cx="289616" cy="239569"/>
      </dsp:txXfrm>
    </dsp:sp>
    <dsp:sp modelId="{BB28AD5F-7DA4-4356-B0F0-C53DE832304B}">
      <dsp:nvSpPr>
        <dsp:cNvPr id="0" name=""/>
        <dsp:cNvSpPr/>
      </dsp:nvSpPr>
      <dsp:spPr>
        <a:xfrm>
          <a:off x="2382434" y="397647"/>
          <a:ext cx="1610012" cy="10565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Hodnocení návrhů dílčího projektu</a:t>
          </a:r>
        </a:p>
      </dsp:txBody>
      <dsp:txXfrm>
        <a:off x="2413380" y="428593"/>
        <a:ext cx="1548120" cy="994678"/>
      </dsp:txXfrm>
    </dsp:sp>
    <dsp:sp modelId="{FCF7612E-0382-43B7-BC71-D0FE5C6BF12C}">
      <dsp:nvSpPr>
        <dsp:cNvPr id="0" name=""/>
        <dsp:cNvSpPr/>
      </dsp:nvSpPr>
      <dsp:spPr>
        <a:xfrm rot="11098">
          <a:off x="4172499" y="730087"/>
          <a:ext cx="381715" cy="3992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kern="1200"/>
        </a:p>
      </dsp:txBody>
      <dsp:txXfrm>
        <a:off x="4172499" y="809759"/>
        <a:ext cx="267201" cy="239569"/>
      </dsp:txXfrm>
    </dsp:sp>
    <dsp:sp modelId="{7F48F3BE-BFAE-4940-98A5-1BF6DB3961F6}">
      <dsp:nvSpPr>
        <dsp:cNvPr id="0" name=""/>
        <dsp:cNvSpPr/>
      </dsp:nvSpPr>
      <dsp:spPr>
        <a:xfrm>
          <a:off x="4712660" y="405170"/>
          <a:ext cx="1610012" cy="10565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Hodnocení poskytovatelem</a:t>
          </a:r>
        </a:p>
      </dsp:txBody>
      <dsp:txXfrm>
        <a:off x="4743606" y="436116"/>
        <a:ext cx="1548120" cy="994678"/>
      </dsp:txXfrm>
    </dsp:sp>
    <dsp:sp modelId="{0CF6B099-7963-48FF-8E4B-A911BFA26E30}">
      <dsp:nvSpPr>
        <dsp:cNvPr id="0" name=""/>
        <dsp:cNvSpPr/>
      </dsp:nvSpPr>
      <dsp:spPr>
        <a:xfrm rot="21594756">
          <a:off x="6382085" y="732142"/>
          <a:ext cx="462844" cy="3992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kern="1200"/>
        </a:p>
      </dsp:txBody>
      <dsp:txXfrm>
        <a:off x="6382085" y="812090"/>
        <a:ext cx="343059" cy="239569"/>
      </dsp:txXfrm>
    </dsp:sp>
    <dsp:sp modelId="{100A71D8-2C9E-4AE9-ADC3-16C9F48A47B1}">
      <dsp:nvSpPr>
        <dsp:cNvPr id="0" name=""/>
        <dsp:cNvSpPr/>
      </dsp:nvSpPr>
      <dsp:spPr>
        <a:xfrm>
          <a:off x="6887401" y="401852"/>
          <a:ext cx="1610012" cy="10565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Schválený dílčí projekt</a:t>
          </a:r>
        </a:p>
      </dsp:txBody>
      <dsp:txXfrm>
        <a:off x="6918347" y="432798"/>
        <a:ext cx="1548120" cy="994678"/>
      </dsp:txXfrm>
    </dsp:sp>
    <dsp:sp modelId="{E0B13B23-168D-460E-9956-0B19ADB6AC92}">
      <dsp:nvSpPr>
        <dsp:cNvPr id="0" name=""/>
        <dsp:cNvSpPr/>
      </dsp:nvSpPr>
      <dsp:spPr>
        <a:xfrm rot="5400304">
          <a:off x="6759057" y="2343789"/>
          <a:ext cx="1938609" cy="3305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500" kern="1200"/>
        </a:p>
      </dsp:txBody>
      <dsp:txXfrm>
        <a:off x="6808646" y="2360317"/>
        <a:ext cx="1839440" cy="198338"/>
      </dsp:txXfrm>
    </dsp:sp>
    <dsp:sp modelId="{DD193F8E-C505-4AC9-BCBC-C6EB4096CE23}">
      <dsp:nvSpPr>
        <dsp:cNvPr id="0" name=""/>
        <dsp:cNvSpPr/>
      </dsp:nvSpPr>
      <dsp:spPr>
        <a:xfrm>
          <a:off x="6913365" y="3458500"/>
          <a:ext cx="1610012" cy="10565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Řešení dílčího projektu</a:t>
          </a:r>
        </a:p>
      </dsp:txBody>
      <dsp:txXfrm>
        <a:off x="6944311" y="3489446"/>
        <a:ext cx="1548120" cy="9946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B64F75-4568-4721-8DBB-164AA6EA6B5D}">
      <dsp:nvSpPr>
        <dsp:cNvPr id="0" name=""/>
        <dsp:cNvSpPr/>
      </dsp:nvSpPr>
      <dsp:spPr>
        <a:xfrm>
          <a:off x="1421320" y="344677"/>
          <a:ext cx="3870861" cy="3870861"/>
        </a:xfrm>
        <a:prstGeom prst="blockArc">
          <a:avLst>
            <a:gd name="adj1" fmla="val 14040000"/>
            <a:gd name="adj2" fmla="val 16200000"/>
            <a:gd name="adj3" fmla="val 2757"/>
          </a:avLst>
        </a:prstGeom>
        <a:gradFill rotWithShape="0">
          <a:gsLst>
            <a:gs pos="0">
              <a:schemeClr val="accent4">
                <a:hueOff val="8672838"/>
                <a:satOff val="-90517"/>
                <a:lumOff val="-54314"/>
                <a:alphaOff val="0"/>
                <a:shade val="51000"/>
                <a:satMod val="130000"/>
              </a:schemeClr>
            </a:gs>
            <a:gs pos="80000">
              <a:schemeClr val="accent4">
                <a:hueOff val="8672838"/>
                <a:satOff val="-90517"/>
                <a:lumOff val="-54314"/>
                <a:alphaOff val="0"/>
                <a:shade val="93000"/>
                <a:satMod val="130000"/>
              </a:schemeClr>
            </a:gs>
            <a:gs pos="100000">
              <a:schemeClr val="accent4">
                <a:hueOff val="8672838"/>
                <a:satOff val="-90517"/>
                <a:lumOff val="-5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0AE6E1-A693-4055-9C56-A97C89CCCA85}">
      <dsp:nvSpPr>
        <dsp:cNvPr id="0" name=""/>
        <dsp:cNvSpPr/>
      </dsp:nvSpPr>
      <dsp:spPr>
        <a:xfrm>
          <a:off x="1421320" y="344677"/>
          <a:ext cx="3870861" cy="3870861"/>
        </a:xfrm>
        <a:prstGeom prst="blockArc">
          <a:avLst>
            <a:gd name="adj1" fmla="val 11880000"/>
            <a:gd name="adj2" fmla="val 14040000"/>
            <a:gd name="adj3" fmla="val 2757"/>
          </a:avLst>
        </a:prstGeom>
        <a:gradFill rotWithShape="0">
          <a:gsLst>
            <a:gs pos="0">
              <a:schemeClr val="accent4">
                <a:hueOff val="7709190"/>
                <a:satOff val="-80460"/>
                <a:lumOff val="-48279"/>
                <a:alphaOff val="0"/>
                <a:shade val="51000"/>
                <a:satMod val="130000"/>
              </a:schemeClr>
            </a:gs>
            <a:gs pos="80000">
              <a:schemeClr val="accent4">
                <a:hueOff val="7709190"/>
                <a:satOff val="-80460"/>
                <a:lumOff val="-48279"/>
                <a:alphaOff val="0"/>
                <a:shade val="93000"/>
                <a:satMod val="130000"/>
              </a:schemeClr>
            </a:gs>
            <a:gs pos="100000">
              <a:schemeClr val="accent4">
                <a:hueOff val="7709190"/>
                <a:satOff val="-80460"/>
                <a:lumOff val="-4827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068734-119D-4E5B-A79F-1965EBAC0B3A}">
      <dsp:nvSpPr>
        <dsp:cNvPr id="0" name=""/>
        <dsp:cNvSpPr/>
      </dsp:nvSpPr>
      <dsp:spPr>
        <a:xfrm>
          <a:off x="1421320" y="344677"/>
          <a:ext cx="3870861" cy="3870861"/>
        </a:xfrm>
        <a:prstGeom prst="blockArc">
          <a:avLst>
            <a:gd name="adj1" fmla="val 9720000"/>
            <a:gd name="adj2" fmla="val 11880000"/>
            <a:gd name="adj3" fmla="val 2757"/>
          </a:avLst>
        </a:prstGeom>
        <a:gradFill rotWithShape="0">
          <a:gsLst>
            <a:gs pos="0">
              <a:schemeClr val="accent4">
                <a:hueOff val="6745541"/>
                <a:satOff val="-70402"/>
                <a:lumOff val="-42244"/>
                <a:alphaOff val="0"/>
                <a:shade val="51000"/>
                <a:satMod val="130000"/>
              </a:schemeClr>
            </a:gs>
            <a:gs pos="80000">
              <a:schemeClr val="accent4">
                <a:hueOff val="6745541"/>
                <a:satOff val="-70402"/>
                <a:lumOff val="-42244"/>
                <a:alphaOff val="0"/>
                <a:shade val="93000"/>
                <a:satMod val="130000"/>
              </a:schemeClr>
            </a:gs>
            <a:gs pos="100000">
              <a:schemeClr val="accent4">
                <a:hueOff val="6745541"/>
                <a:satOff val="-70402"/>
                <a:lumOff val="-4224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736BCB-68EB-49D7-AE8D-0B4331BF44B4}">
      <dsp:nvSpPr>
        <dsp:cNvPr id="0" name=""/>
        <dsp:cNvSpPr/>
      </dsp:nvSpPr>
      <dsp:spPr>
        <a:xfrm>
          <a:off x="1428242" y="366424"/>
          <a:ext cx="3870861" cy="3870861"/>
        </a:xfrm>
        <a:prstGeom prst="blockArc">
          <a:avLst>
            <a:gd name="adj1" fmla="val 7617762"/>
            <a:gd name="adj2" fmla="val 9761104"/>
            <a:gd name="adj3" fmla="val 2757"/>
          </a:avLst>
        </a:prstGeom>
        <a:gradFill rotWithShape="0">
          <a:gsLst>
            <a:gs pos="0">
              <a:schemeClr val="accent4">
                <a:hueOff val="5781892"/>
                <a:satOff val="-60345"/>
                <a:lumOff val="-36209"/>
                <a:alphaOff val="0"/>
                <a:shade val="51000"/>
                <a:satMod val="130000"/>
              </a:schemeClr>
            </a:gs>
            <a:gs pos="80000">
              <a:schemeClr val="accent4">
                <a:hueOff val="5781892"/>
                <a:satOff val="-60345"/>
                <a:lumOff val="-36209"/>
                <a:alphaOff val="0"/>
                <a:shade val="93000"/>
                <a:satMod val="130000"/>
              </a:schemeClr>
            </a:gs>
            <a:gs pos="100000">
              <a:schemeClr val="accent4">
                <a:hueOff val="5781892"/>
                <a:satOff val="-60345"/>
                <a:lumOff val="-3620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608A29-B646-46D4-A170-C2DDDBBA685F}">
      <dsp:nvSpPr>
        <dsp:cNvPr id="0" name=""/>
        <dsp:cNvSpPr/>
      </dsp:nvSpPr>
      <dsp:spPr>
        <a:xfrm>
          <a:off x="1399146" y="344957"/>
          <a:ext cx="3870861" cy="3870861"/>
        </a:xfrm>
        <a:prstGeom prst="blockArc">
          <a:avLst>
            <a:gd name="adj1" fmla="val 5341125"/>
            <a:gd name="adj2" fmla="val 7552638"/>
            <a:gd name="adj3" fmla="val 2757"/>
          </a:avLst>
        </a:prstGeom>
        <a:gradFill rotWithShape="0">
          <a:gsLst>
            <a:gs pos="0">
              <a:schemeClr val="accent4">
                <a:hueOff val="4818244"/>
                <a:satOff val="-50287"/>
                <a:lumOff val="-30174"/>
                <a:alphaOff val="0"/>
                <a:shade val="51000"/>
                <a:satMod val="130000"/>
              </a:schemeClr>
            </a:gs>
            <a:gs pos="80000">
              <a:schemeClr val="accent4">
                <a:hueOff val="4818244"/>
                <a:satOff val="-50287"/>
                <a:lumOff val="-30174"/>
                <a:alphaOff val="0"/>
                <a:shade val="93000"/>
                <a:satMod val="130000"/>
              </a:schemeClr>
            </a:gs>
            <a:gs pos="100000">
              <a:schemeClr val="accent4">
                <a:hueOff val="4818244"/>
                <a:satOff val="-50287"/>
                <a:lumOff val="-3017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326F32-5904-4766-B06A-2991400056DE}">
      <dsp:nvSpPr>
        <dsp:cNvPr id="0" name=""/>
        <dsp:cNvSpPr/>
      </dsp:nvSpPr>
      <dsp:spPr>
        <a:xfrm>
          <a:off x="1444278" y="344718"/>
          <a:ext cx="3870861" cy="3870861"/>
        </a:xfrm>
        <a:prstGeom prst="blockArc">
          <a:avLst>
            <a:gd name="adj1" fmla="val 3298063"/>
            <a:gd name="adj2" fmla="val 5422413"/>
            <a:gd name="adj3" fmla="val 2757"/>
          </a:avLst>
        </a:prstGeom>
        <a:gradFill rotWithShape="0">
          <a:gsLst>
            <a:gs pos="0">
              <a:schemeClr val="accent4">
                <a:hueOff val="3854595"/>
                <a:satOff val="-40230"/>
                <a:lumOff val="-24140"/>
                <a:alphaOff val="0"/>
                <a:shade val="51000"/>
                <a:satMod val="130000"/>
              </a:schemeClr>
            </a:gs>
            <a:gs pos="80000">
              <a:schemeClr val="accent4">
                <a:hueOff val="3854595"/>
                <a:satOff val="-40230"/>
                <a:lumOff val="-24140"/>
                <a:alphaOff val="0"/>
                <a:shade val="93000"/>
                <a:satMod val="130000"/>
              </a:schemeClr>
            </a:gs>
            <a:gs pos="100000">
              <a:schemeClr val="accent4">
                <a:hueOff val="3854595"/>
                <a:satOff val="-40230"/>
                <a:lumOff val="-2414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DA800F-24C2-40E9-B5FB-5AB7238558FF}">
      <dsp:nvSpPr>
        <dsp:cNvPr id="0" name=""/>
        <dsp:cNvSpPr/>
      </dsp:nvSpPr>
      <dsp:spPr>
        <a:xfrm>
          <a:off x="1432606" y="352966"/>
          <a:ext cx="3870861" cy="3870861"/>
        </a:xfrm>
        <a:prstGeom prst="blockArc">
          <a:avLst>
            <a:gd name="adj1" fmla="val 1053147"/>
            <a:gd name="adj2" fmla="val 3272321"/>
            <a:gd name="adj3" fmla="val 2757"/>
          </a:avLst>
        </a:prstGeom>
        <a:gradFill rotWithShape="0">
          <a:gsLst>
            <a:gs pos="0">
              <a:schemeClr val="accent4">
                <a:hueOff val="2890946"/>
                <a:satOff val="-30172"/>
                <a:lumOff val="-18105"/>
                <a:alphaOff val="0"/>
                <a:shade val="51000"/>
                <a:satMod val="130000"/>
              </a:schemeClr>
            </a:gs>
            <a:gs pos="80000">
              <a:schemeClr val="accent4">
                <a:hueOff val="2890946"/>
                <a:satOff val="-30172"/>
                <a:lumOff val="-18105"/>
                <a:alphaOff val="0"/>
                <a:shade val="93000"/>
                <a:satMod val="130000"/>
              </a:schemeClr>
            </a:gs>
            <a:gs pos="100000">
              <a:schemeClr val="accent4">
                <a:hueOff val="2890946"/>
                <a:satOff val="-30172"/>
                <a:lumOff val="-1810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FF6ED36-BCC6-467E-A06A-F14C02DD4F0E}">
      <dsp:nvSpPr>
        <dsp:cNvPr id="0" name=""/>
        <dsp:cNvSpPr/>
      </dsp:nvSpPr>
      <dsp:spPr>
        <a:xfrm>
          <a:off x="1435265" y="344626"/>
          <a:ext cx="3870861" cy="3870861"/>
        </a:xfrm>
        <a:prstGeom prst="blockArc">
          <a:avLst>
            <a:gd name="adj1" fmla="val 20536977"/>
            <a:gd name="adj2" fmla="val 1068912"/>
            <a:gd name="adj3" fmla="val 2757"/>
          </a:avLst>
        </a:prstGeom>
        <a:gradFill rotWithShape="0">
          <a:gsLst>
            <a:gs pos="0">
              <a:schemeClr val="accent4">
                <a:hueOff val="1927297"/>
                <a:satOff val="-20115"/>
                <a:lumOff val="-12070"/>
                <a:alphaOff val="0"/>
                <a:shade val="51000"/>
                <a:satMod val="130000"/>
              </a:schemeClr>
            </a:gs>
            <a:gs pos="80000">
              <a:schemeClr val="accent4">
                <a:hueOff val="1927297"/>
                <a:satOff val="-20115"/>
                <a:lumOff val="-12070"/>
                <a:alphaOff val="0"/>
                <a:shade val="93000"/>
                <a:satMod val="130000"/>
              </a:schemeClr>
            </a:gs>
            <a:gs pos="100000">
              <a:schemeClr val="accent4">
                <a:hueOff val="1927297"/>
                <a:satOff val="-20115"/>
                <a:lumOff val="-1207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44AD86-326E-41F4-A9FB-FF1245510154}">
      <dsp:nvSpPr>
        <dsp:cNvPr id="0" name=""/>
        <dsp:cNvSpPr/>
      </dsp:nvSpPr>
      <dsp:spPr>
        <a:xfrm>
          <a:off x="1439502" y="357725"/>
          <a:ext cx="3870861" cy="3870861"/>
        </a:xfrm>
        <a:prstGeom prst="blockArc">
          <a:avLst>
            <a:gd name="adj1" fmla="val 18319693"/>
            <a:gd name="adj2" fmla="val 20512181"/>
            <a:gd name="adj3" fmla="val 2757"/>
          </a:avLst>
        </a:prstGeom>
        <a:gradFill rotWithShape="0">
          <a:gsLst>
            <a:gs pos="0">
              <a:schemeClr val="accent4">
                <a:hueOff val="963649"/>
                <a:satOff val="-10057"/>
                <a:lumOff val="-6035"/>
                <a:alphaOff val="0"/>
                <a:shade val="51000"/>
                <a:satMod val="130000"/>
              </a:schemeClr>
            </a:gs>
            <a:gs pos="80000">
              <a:schemeClr val="accent4">
                <a:hueOff val="963649"/>
                <a:satOff val="-10057"/>
                <a:lumOff val="-6035"/>
                <a:alphaOff val="0"/>
                <a:shade val="93000"/>
                <a:satMod val="130000"/>
              </a:schemeClr>
            </a:gs>
            <a:gs pos="100000">
              <a:schemeClr val="accent4">
                <a:hueOff val="963649"/>
                <a:satOff val="-10057"/>
                <a:lumOff val="-60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BB1C73-DE61-48ED-85DA-B89308776A37}">
      <dsp:nvSpPr>
        <dsp:cNvPr id="0" name=""/>
        <dsp:cNvSpPr/>
      </dsp:nvSpPr>
      <dsp:spPr>
        <a:xfrm>
          <a:off x="1421320" y="344677"/>
          <a:ext cx="3870861" cy="3870861"/>
        </a:xfrm>
        <a:prstGeom prst="blockArc">
          <a:avLst>
            <a:gd name="adj1" fmla="val 16200000"/>
            <a:gd name="adj2" fmla="val 18360000"/>
            <a:gd name="adj3" fmla="val 2757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E58C7D-6809-4EEC-90BE-489A3A138E8B}">
      <dsp:nvSpPr>
        <dsp:cNvPr id="0" name=""/>
        <dsp:cNvSpPr/>
      </dsp:nvSpPr>
      <dsp:spPr>
        <a:xfrm>
          <a:off x="2333916" y="1330111"/>
          <a:ext cx="1918241" cy="1918241"/>
        </a:xfrm>
        <a:prstGeom prst="ellipse">
          <a:avLst/>
        </a:prstGeom>
        <a:gradFill rotWithShape="0">
          <a:gsLst>
            <a:gs pos="0">
              <a:srgbClr val="92D050"/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/>
            <a:t>PolyEnvi21</a:t>
          </a:r>
        </a:p>
      </dsp:txBody>
      <dsp:txXfrm>
        <a:off x="2614836" y="1611031"/>
        <a:ext cx="1356401" cy="1356401"/>
      </dsp:txXfrm>
    </dsp:sp>
    <dsp:sp modelId="{EB4D5BCD-4D89-4C46-81C0-AB23B53F557B}">
      <dsp:nvSpPr>
        <dsp:cNvPr id="0" name=""/>
        <dsp:cNvSpPr/>
      </dsp:nvSpPr>
      <dsp:spPr>
        <a:xfrm>
          <a:off x="2833593" y="-151797"/>
          <a:ext cx="1046314" cy="1046314"/>
        </a:xfrm>
        <a:prstGeom prst="ellipse">
          <a:avLst/>
        </a:prstGeom>
        <a:gradFill rotWithShape="0">
          <a:gsLst>
            <a:gs pos="0">
              <a:srgbClr val="00B050"/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b="1" kern="1200"/>
            <a:t>Cirkularita</a:t>
          </a:r>
          <a:endParaRPr lang="cs-CZ" sz="900" b="1" kern="1200" dirty="0"/>
        </a:p>
      </dsp:txBody>
      <dsp:txXfrm>
        <a:off x="2986822" y="1432"/>
        <a:ext cx="739856" cy="739856"/>
      </dsp:txXfrm>
    </dsp:sp>
    <dsp:sp modelId="{FBB00CA1-851D-4E9A-886C-F5F501F78C4C}">
      <dsp:nvSpPr>
        <dsp:cNvPr id="0" name=""/>
        <dsp:cNvSpPr/>
      </dsp:nvSpPr>
      <dsp:spPr>
        <a:xfrm>
          <a:off x="3955528" y="212741"/>
          <a:ext cx="1046314" cy="1046314"/>
        </a:xfrm>
        <a:prstGeom prst="ellipse">
          <a:avLst/>
        </a:prstGeom>
        <a:gradFill rotWithShape="0">
          <a:gsLst>
            <a:gs pos="0">
              <a:schemeClr val="accent4">
                <a:hueOff val="963649"/>
                <a:satOff val="-10057"/>
                <a:lumOff val="-6035"/>
                <a:alphaOff val="0"/>
                <a:shade val="51000"/>
                <a:satMod val="130000"/>
              </a:schemeClr>
            </a:gs>
            <a:gs pos="80000">
              <a:schemeClr val="accent4">
                <a:hueOff val="963649"/>
                <a:satOff val="-10057"/>
                <a:lumOff val="-6035"/>
                <a:alphaOff val="0"/>
                <a:shade val="93000"/>
                <a:satMod val="130000"/>
              </a:schemeClr>
            </a:gs>
            <a:gs pos="100000">
              <a:schemeClr val="accent4">
                <a:hueOff val="963649"/>
                <a:satOff val="-10057"/>
                <a:lumOff val="-60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b="1" kern="1200"/>
            <a:t>Biologická recyklace</a:t>
          </a:r>
          <a:endParaRPr lang="cs-CZ" sz="900" b="1" kern="1200" dirty="0"/>
        </a:p>
      </dsp:txBody>
      <dsp:txXfrm>
        <a:off x="4108757" y="365970"/>
        <a:ext cx="739856" cy="739856"/>
      </dsp:txXfrm>
    </dsp:sp>
    <dsp:sp modelId="{31D7067F-9B85-480B-AC72-69C1B19A5C0A}">
      <dsp:nvSpPr>
        <dsp:cNvPr id="0" name=""/>
        <dsp:cNvSpPr/>
      </dsp:nvSpPr>
      <dsp:spPr>
        <a:xfrm>
          <a:off x="4665757" y="1176036"/>
          <a:ext cx="1046314" cy="1046314"/>
        </a:xfrm>
        <a:prstGeom prst="ellipse">
          <a:avLst/>
        </a:prstGeom>
        <a:gradFill rotWithShape="0">
          <a:gsLst>
            <a:gs pos="0">
              <a:schemeClr val="accent4">
                <a:hueOff val="1927297"/>
                <a:satOff val="-20115"/>
                <a:lumOff val="-12070"/>
                <a:alphaOff val="0"/>
                <a:shade val="51000"/>
                <a:satMod val="130000"/>
              </a:schemeClr>
            </a:gs>
            <a:gs pos="100000">
              <a:schemeClr val="accent4">
                <a:hueOff val="1927297"/>
                <a:satOff val="-20115"/>
                <a:lumOff val="-12070"/>
                <a:alphaOff val="0"/>
                <a:shade val="93000"/>
                <a:satMod val="130000"/>
              </a:schemeClr>
            </a:gs>
            <a:gs pos="100000">
              <a:schemeClr val="accent4">
                <a:hueOff val="1927297"/>
                <a:satOff val="-20115"/>
                <a:lumOff val="-1207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b="1" kern="1200" dirty="0" err="1"/>
            <a:t>Legislatïva</a:t>
          </a:r>
          <a:endParaRPr lang="cs-CZ" sz="900" b="1" kern="1200" dirty="0"/>
        </a:p>
      </dsp:txBody>
      <dsp:txXfrm>
        <a:off x="4818986" y="1329265"/>
        <a:ext cx="739856" cy="739856"/>
      </dsp:txXfrm>
    </dsp:sp>
    <dsp:sp modelId="{B71DF25C-CD28-40D7-BB34-3E5868F768B3}">
      <dsp:nvSpPr>
        <dsp:cNvPr id="0" name=""/>
        <dsp:cNvSpPr/>
      </dsp:nvSpPr>
      <dsp:spPr>
        <a:xfrm>
          <a:off x="4664759" y="2340877"/>
          <a:ext cx="1046314" cy="1046314"/>
        </a:xfrm>
        <a:prstGeom prst="ellipse">
          <a:avLst/>
        </a:prstGeom>
        <a:gradFill rotWithShape="0">
          <a:gsLst>
            <a:gs pos="0">
              <a:schemeClr val="accent4">
                <a:hueOff val="2890946"/>
                <a:satOff val="-30172"/>
                <a:lumOff val="-18105"/>
                <a:alphaOff val="0"/>
                <a:shade val="51000"/>
                <a:satMod val="130000"/>
              </a:schemeClr>
            </a:gs>
            <a:gs pos="80000">
              <a:schemeClr val="accent4">
                <a:hueOff val="2890946"/>
                <a:satOff val="-30172"/>
                <a:lumOff val="-18105"/>
                <a:alphaOff val="0"/>
                <a:shade val="93000"/>
                <a:satMod val="130000"/>
              </a:schemeClr>
            </a:gs>
            <a:gs pos="100000">
              <a:schemeClr val="accent4">
                <a:hueOff val="2890946"/>
                <a:satOff val="-30172"/>
                <a:lumOff val="-1810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b="1" kern="1200" dirty="0"/>
            <a:t>Aplikotelnost v praxi</a:t>
          </a:r>
        </a:p>
      </dsp:txBody>
      <dsp:txXfrm>
        <a:off x="4817988" y="2494106"/>
        <a:ext cx="739856" cy="739856"/>
      </dsp:txXfrm>
    </dsp:sp>
    <dsp:sp modelId="{338A9BD7-0108-49F4-AA05-5A0FF6820340}">
      <dsp:nvSpPr>
        <dsp:cNvPr id="0" name=""/>
        <dsp:cNvSpPr/>
      </dsp:nvSpPr>
      <dsp:spPr>
        <a:xfrm>
          <a:off x="3952246" y="3319929"/>
          <a:ext cx="1046314" cy="1046314"/>
        </a:xfrm>
        <a:prstGeom prst="ellipse">
          <a:avLst/>
        </a:prstGeom>
        <a:gradFill rotWithShape="0">
          <a:gsLst>
            <a:gs pos="0">
              <a:schemeClr val="accent4">
                <a:hueOff val="3854595"/>
                <a:satOff val="-40230"/>
                <a:lumOff val="-24140"/>
                <a:alphaOff val="0"/>
                <a:shade val="51000"/>
                <a:satMod val="130000"/>
              </a:schemeClr>
            </a:gs>
            <a:gs pos="80000">
              <a:schemeClr val="accent4">
                <a:hueOff val="3854595"/>
                <a:satOff val="-40230"/>
                <a:lumOff val="-24140"/>
                <a:alphaOff val="0"/>
                <a:shade val="93000"/>
                <a:satMod val="130000"/>
              </a:schemeClr>
            </a:gs>
            <a:gs pos="100000">
              <a:schemeClr val="accent4">
                <a:hueOff val="3854595"/>
                <a:satOff val="-40230"/>
                <a:lumOff val="-2414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b="1" kern="1200" dirty="0"/>
            <a:t>Přidaná hodnota</a:t>
          </a:r>
        </a:p>
      </dsp:txBody>
      <dsp:txXfrm>
        <a:off x="4105475" y="3473158"/>
        <a:ext cx="739856" cy="739856"/>
      </dsp:txXfrm>
    </dsp:sp>
    <dsp:sp modelId="{C304A589-A073-407D-9E34-D9273BF02A88}">
      <dsp:nvSpPr>
        <dsp:cNvPr id="0" name=""/>
        <dsp:cNvSpPr/>
      </dsp:nvSpPr>
      <dsp:spPr>
        <a:xfrm>
          <a:off x="2844108" y="3665699"/>
          <a:ext cx="1046314" cy="1046314"/>
        </a:xfrm>
        <a:prstGeom prst="ellipse">
          <a:avLst/>
        </a:prstGeom>
        <a:gradFill rotWithShape="0">
          <a:gsLst>
            <a:gs pos="0">
              <a:schemeClr val="accent4">
                <a:hueOff val="4818244"/>
                <a:satOff val="-50287"/>
                <a:lumOff val="-30174"/>
                <a:alphaOff val="0"/>
                <a:shade val="51000"/>
                <a:satMod val="130000"/>
              </a:schemeClr>
            </a:gs>
            <a:gs pos="80000">
              <a:schemeClr val="accent4">
                <a:hueOff val="4818244"/>
                <a:satOff val="-50287"/>
                <a:lumOff val="-30174"/>
                <a:alphaOff val="0"/>
                <a:shade val="93000"/>
                <a:satMod val="130000"/>
              </a:schemeClr>
            </a:gs>
            <a:gs pos="100000">
              <a:schemeClr val="accent4">
                <a:hueOff val="4818244"/>
                <a:satOff val="-50287"/>
                <a:lumOff val="-3017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b="1" kern="1200" dirty="0"/>
            <a:t>Obnovitelné zdroje</a:t>
          </a:r>
        </a:p>
      </dsp:txBody>
      <dsp:txXfrm>
        <a:off x="2997337" y="3818928"/>
        <a:ext cx="739856" cy="739856"/>
      </dsp:txXfrm>
    </dsp:sp>
    <dsp:sp modelId="{77656E1D-39ED-44D0-9A09-E0B3FA99E615}">
      <dsp:nvSpPr>
        <dsp:cNvPr id="0" name=""/>
        <dsp:cNvSpPr/>
      </dsp:nvSpPr>
      <dsp:spPr>
        <a:xfrm>
          <a:off x="1692795" y="3303840"/>
          <a:ext cx="1046314" cy="1046314"/>
        </a:xfrm>
        <a:prstGeom prst="ellipse">
          <a:avLst/>
        </a:prstGeom>
        <a:gradFill rotWithShape="0">
          <a:gsLst>
            <a:gs pos="0">
              <a:schemeClr val="accent4">
                <a:hueOff val="5781892"/>
                <a:satOff val="-60345"/>
                <a:lumOff val="-36209"/>
                <a:alphaOff val="0"/>
                <a:shade val="51000"/>
                <a:satMod val="130000"/>
              </a:schemeClr>
            </a:gs>
            <a:gs pos="80000">
              <a:schemeClr val="accent4">
                <a:hueOff val="5781892"/>
                <a:satOff val="-60345"/>
                <a:lumOff val="-36209"/>
                <a:alphaOff val="0"/>
                <a:shade val="93000"/>
                <a:satMod val="130000"/>
              </a:schemeClr>
            </a:gs>
            <a:gs pos="100000">
              <a:schemeClr val="accent4">
                <a:hueOff val="5781892"/>
                <a:satOff val="-60345"/>
                <a:lumOff val="-3620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b="1" kern="1200"/>
            <a:t>Životní cyklus</a:t>
          </a:r>
          <a:endParaRPr lang="cs-CZ" sz="900" b="1" kern="1200" dirty="0"/>
        </a:p>
      </dsp:txBody>
      <dsp:txXfrm>
        <a:off x="1846024" y="3457069"/>
        <a:ext cx="739856" cy="739856"/>
      </dsp:txXfrm>
    </dsp:sp>
    <dsp:sp modelId="{E76B5C89-BB84-45CD-9250-A68D6542B62F}">
      <dsp:nvSpPr>
        <dsp:cNvPr id="0" name=""/>
        <dsp:cNvSpPr/>
      </dsp:nvSpPr>
      <dsp:spPr>
        <a:xfrm>
          <a:off x="1018266" y="2346787"/>
          <a:ext cx="1046314" cy="1046314"/>
        </a:xfrm>
        <a:prstGeom prst="ellipse">
          <a:avLst/>
        </a:prstGeom>
        <a:gradFill rotWithShape="0">
          <a:gsLst>
            <a:gs pos="0">
              <a:schemeClr val="accent4">
                <a:hueOff val="6745541"/>
                <a:satOff val="-70402"/>
                <a:lumOff val="-42244"/>
                <a:alphaOff val="0"/>
                <a:shade val="51000"/>
                <a:satMod val="130000"/>
              </a:schemeClr>
            </a:gs>
            <a:gs pos="80000">
              <a:schemeClr val="accent4">
                <a:hueOff val="6745541"/>
                <a:satOff val="-70402"/>
                <a:lumOff val="-42244"/>
                <a:alphaOff val="0"/>
                <a:shade val="93000"/>
                <a:satMod val="130000"/>
              </a:schemeClr>
            </a:gs>
            <a:gs pos="100000">
              <a:schemeClr val="accent4">
                <a:hueOff val="6745541"/>
                <a:satOff val="-70402"/>
                <a:lumOff val="-4224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b="1" kern="1200"/>
            <a:t>Chemická recyklace</a:t>
          </a:r>
          <a:endParaRPr lang="cs-CZ" sz="900" b="1" kern="1200" dirty="0"/>
        </a:p>
      </dsp:txBody>
      <dsp:txXfrm>
        <a:off x="1171495" y="2500016"/>
        <a:ext cx="739856" cy="739856"/>
      </dsp:txXfrm>
    </dsp:sp>
    <dsp:sp modelId="{CEE89BE2-B03A-47FE-9386-36D74AEE08FF}">
      <dsp:nvSpPr>
        <dsp:cNvPr id="0" name=""/>
        <dsp:cNvSpPr/>
      </dsp:nvSpPr>
      <dsp:spPr>
        <a:xfrm>
          <a:off x="1018266" y="1167115"/>
          <a:ext cx="1046314" cy="1046314"/>
        </a:xfrm>
        <a:prstGeom prst="ellipse">
          <a:avLst/>
        </a:prstGeom>
        <a:gradFill rotWithShape="0">
          <a:gsLst>
            <a:gs pos="0">
              <a:schemeClr val="accent4">
                <a:hueOff val="7709190"/>
                <a:satOff val="-80460"/>
                <a:lumOff val="-48279"/>
                <a:alphaOff val="0"/>
                <a:shade val="51000"/>
                <a:satMod val="130000"/>
              </a:schemeClr>
            </a:gs>
            <a:gs pos="80000">
              <a:schemeClr val="accent4">
                <a:hueOff val="7709190"/>
                <a:satOff val="-80460"/>
                <a:lumOff val="-48279"/>
                <a:alphaOff val="0"/>
                <a:shade val="93000"/>
                <a:satMod val="130000"/>
              </a:schemeClr>
            </a:gs>
            <a:gs pos="100000">
              <a:schemeClr val="accent4">
                <a:hueOff val="7709190"/>
                <a:satOff val="-80460"/>
                <a:lumOff val="-4827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b="1" kern="1200"/>
            <a:t>Udržitelnost</a:t>
          </a:r>
          <a:endParaRPr lang="cs-CZ" sz="900" b="1" kern="1200" dirty="0"/>
        </a:p>
      </dsp:txBody>
      <dsp:txXfrm>
        <a:off x="1171495" y="1320344"/>
        <a:ext cx="739856" cy="739856"/>
      </dsp:txXfrm>
    </dsp:sp>
    <dsp:sp modelId="{2B4D8FBB-8EAC-4A66-9CC4-3432CE49010B}">
      <dsp:nvSpPr>
        <dsp:cNvPr id="0" name=""/>
        <dsp:cNvSpPr/>
      </dsp:nvSpPr>
      <dsp:spPr>
        <a:xfrm>
          <a:off x="1711659" y="212741"/>
          <a:ext cx="1046314" cy="1046314"/>
        </a:xfrm>
        <a:prstGeom prst="ellipse">
          <a:avLst/>
        </a:prstGeom>
        <a:gradFill rotWithShape="0">
          <a:gsLst>
            <a:gs pos="0">
              <a:schemeClr val="accent4">
                <a:hueOff val="8672838"/>
                <a:satOff val="-90517"/>
                <a:lumOff val="-54314"/>
                <a:alphaOff val="0"/>
                <a:shade val="51000"/>
                <a:satMod val="130000"/>
              </a:schemeClr>
            </a:gs>
            <a:gs pos="80000">
              <a:schemeClr val="accent4">
                <a:hueOff val="8672838"/>
                <a:satOff val="-90517"/>
                <a:lumOff val="-54314"/>
                <a:alphaOff val="0"/>
                <a:shade val="93000"/>
                <a:satMod val="130000"/>
              </a:schemeClr>
            </a:gs>
            <a:gs pos="100000">
              <a:schemeClr val="accent4">
                <a:hueOff val="8672838"/>
                <a:satOff val="-90517"/>
                <a:lumOff val="-5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b="1" kern="1200" dirty="0"/>
            <a:t>Mechanická recyklace</a:t>
          </a:r>
        </a:p>
      </dsp:txBody>
      <dsp:txXfrm>
        <a:off x="1864888" y="365970"/>
        <a:ext cx="739856" cy="7398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7F6A5-022A-42CF-8F18-473158CE4146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22D1A-6AFA-4A2B-A7DC-96BA44478C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4372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22D1A-6AFA-4A2B-A7DC-96BA44478CC6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291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22D1A-6AFA-4A2B-A7DC-96BA44478CC6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6972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22D1A-6AFA-4A2B-A7DC-96BA44478CC6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424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22D1A-6AFA-4A2B-A7DC-96BA44478CC6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9479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22D1A-6AFA-4A2B-A7DC-96BA44478CC6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1171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22D1A-6AFA-4A2B-A7DC-96BA44478CC6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1969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22D1A-6AFA-4A2B-A7DC-96BA44478CC6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9557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22D1A-6AFA-4A2B-A7DC-96BA44478CC6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6013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22D1A-6AFA-4A2B-A7DC-96BA44478CC6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927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22D1A-6AFA-4A2B-A7DC-96BA44478CC6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4300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22D1A-6AFA-4A2B-A7DC-96BA44478CC6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9599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22D1A-6AFA-4A2B-A7DC-96BA44478CC6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0246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576000" y="267840"/>
            <a:ext cx="1861920" cy="12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5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576000" y="405360"/>
            <a:ext cx="1861920" cy="12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5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576000" y="267840"/>
            <a:ext cx="908280" cy="12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9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1530000" y="267840"/>
            <a:ext cx="908280" cy="12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9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576000" y="405360"/>
            <a:ext cx="908280" cy="12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9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1530000" y="405360"/>
            <a:ext cx="908280" cy="12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9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576000" y="267840"/>
            <a:ext cx="599400" cy="12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7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1205640" y="267840"/>
            <a:ext cx="599400" cy="12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7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/>
          </p:nvPr>
        </p:nvSpPr>
        <p:spPr>
          <a:xfrm>
            <a:off x="1835640" y="267840"/>
            <a:ext cx="599400" cy="12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7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/>
          </p:nvPr>
        </p:nvSpPr>
        <p:spPr>
          <a:xfrm>
            <a:off x="576000" y="405360"/>
            <a:ext cx="599400" cy="12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7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/>
          </p:nvPr>
        </p:nvSpPr>
        <p:spPr>
          <a:xfrm>
            <a:off x="1205640" y="405360"/>
            <a:ext cx="599400" cy="12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7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/>
          </p:nvPr>
        </p:nvSpPr>
        <p:spPr>
          <a:xfrm>
            <a:off x="1835640" y="405360"/>
            <a:ext cx="599400" cy="12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7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strana CZ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76B1BB-BA2D-764D-7B3E-71DA66E5F4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294" y="2779241"/>
            <a:ext cx="5413688" cy="2015791"/>
          </a:xfrm>
          <a:prstGeom prst="rect">
            <a:avLst/>
          </a:prstGeom>
        </p:spPr>
        <p:txBody>
          <a:bodyPr anchor="t"/>
          <a:lstStyle>
            <a:lvl1pPr algn="l">
              <a:defRPr sz="6000" b="1"/>
            </a:lvl1pPr>
          </a:lstStyle>
          <a:p>
            <a:r>
              <a:rPr lang="cs-CZ" dirty="0"/>
              <a:t>Nadpis</a:t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FBE604C-6DB4-F44D-EB0A-299E30B18C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6294" y="4854105"/>
            <a:ext cx="5413688" cy="9846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Text</a:t>
            </a:r>
          </a:p>
        </p:txBody>
      </p:sp>
      <p:sp>
        <p:nvSpPr>
          <p:cNvPr id="44" name="Šestiúhelník 43">
            <a:extLst>
              <a:ext uri="{FF2B5EF4-FFF2-40B4-BE49-F238E27FC236}">
                <a16:creationId xmlns:a16="http://schemas.microsoft.com/office/drawing/2014/main" id="{3C439C71-D7B4-9DC5-BB10-E1F04CF4AC4E}"/>
              </a:ext>
            </a:extLst>
          </p:cNvPr>
          <p:cNvSpPr/>
          <p:nvPr userDrawn="1"/>
        </p:nvSpPr>
        <p:spPr>
          <a:xfrm>
            <a:off x="7595903" y="4135220"/>
            <a:ext cx="1277527" cy="1121381"/>
          </a:xfrm>
          <a:prstGeom prst="hexagon">
            <a:avLst>
              <a:gd name="adj" fmla="val 28717"/>
              <a:gd name="vf" fmla="val 11547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2" name="Obrázek 71">
            <a:extLst>
              <a:ext uri="{FF2B5EF4-FFF2-40B4-BE49-F238E27FC236}">
                <a16:creationId xmlns:a16="http://schemas.microsoft.com/office/drawing/2014/main" id="{71E5862A-CB5B-7144-3EA8-08451B612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5173" t="3715" r="44658" b="33600"/>
          <a:stretch/>
        </p:blipFill>
        <p:spPr>
          <a:xfrm>
            <a:off x="6096000" y="1182918"/>
            <a:ext cx="3146365" cy="2761801"/>
          </a:xfrm>
          <a:prstGeom prst="hexagon">
            <a:avLst>
              <a:gd name="adj" fmla="val 28107"/>
              <a:gd name="vf" fmla="val 115470"/>
            </a:avLst>
          </a:prstGeom>
        </p:spPr>
      </p:pic>
      <p:pic>
        <p:nvPicPr>
          <p:cNvPr id="73" name="Obrázek 72">
            <a:extLst>
              <a:ext uri="{FF2B5EF4-FFF2-40B4-BE49-F238E27FC236}">
                <a16:creationId xmlns:a16="http://schemas.microsoft.com/office/drawing/2014/main" id="{4AEA701D-9B8C-D4CB-0B4C-64B36483F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8090" t="28657" r="3975" b="-3460"/>
          <a:stretch/>
        </p:blipFill>
        <p:spPr>
          <a:xfrm>
            <a:off x="8696157" y="2288351"/>
            <a:ext cx="3774014" cy="3312736"/>
          </a:xfrm>
          <a:prstGeom prst="hexagon">
            <a:avLst>
              <a:gd name="adj" fmla="val 28107"/>
              <a:gd name="vf" fmla="val 115470"/>
            </a:avLst>
          </a:prstGeom>
        </p:spPr>
      </p:pic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65FD7997-CA1B-3355-DB49-BDE065ADD6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119" y="267903"/>
            <a:ext cx="1862138" cy="26366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50" b="1"/>
            </a:lvl1pPr>
          </a:lstStyle>
          <a:p>
            <a:pPr lvl="0"/>
            <a:r>
              <a:rPr lang="cs-CZ" dirty="0"/>
              <a:t>NÁZEV PROJEKTU</a:t>
            </a:r>
          </a:p>
        </p:txBody>
      </p:sp>
    </p:spTree>
    <p:extLst>
      <p:ext uri="{BB962C8B-B14F-4D97-AF65-F5344CB8AC3E}">
        <p14:creationId xmlns:p14="http://schemas.microsoft.com/office/powerpoint/2010/main" val="1438861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ola CZ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76B1BB-BA2D-764D-7B3E-71DA66E5F4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73047" y="2113122"/>
            <a:ext cx="5413688" cy="2089485"/>
          </a:xfrm>
          <a:prstGeom prst="rect">
            <a:avLst/>
          </a:prstGeom>
        </p:spPr>
        <p:txBody>
          <a:bodyPr anchor="t"/>
          <a:lstStyle>
            <a:lvl1pPr algn="l">
              <a:defRPr sz="6000" b="1"/>
            </a:lvl1pPr>
          </a:lstStyle>
          <a:p>
            <a:r>
              <a:rPr lang="cs-CZ" dirty="0"/>
              <a:t>Nadpis</a:t>
            </a:r>
            <a:br>
              <a:rPr lang="cs-CZ" dirty="0"/>
            </a:br>
            <a:r>
              <a:rPr lang="cs-CZ" dirty="0"/>
              <a:t>Nadpis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65FD7997-CA1B-3355-DB49-BDE065ADD6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119" y="267903"/>
            <a:ext cx="1862138" cy="26366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50" b="1"/>
            </a:lvl1pPr>
          </a:lstStyle>
          <a:p>
            <a:pPr lvl="0"/>
            <a:r>
              <a:rPr lang="cs-CZ" dirty="0"/>
              <a:t>NÁZEV PROJEKTU</a:t>
            </a:r>
          </a:p>
        </p:txBody>
      </p:sp>
    </p:spTree>
    <p:extLst>
      <p:ext uri="{BB962C8B-B14F-4D97-AF65-F5344CB8AC3E}">
        <p14:creationId xmlns:p14="http://schemas.microsoft.com/office/powerpoint/2010/main" val="4059690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vá strana CZ">
    <p:bg>
      <p:bgPr>
        <a:blipFill dpi="0" rotWithShape="1">
          <a:blip r:embed="rId2">
            <a:alphaModFix amt="7677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76B1BB-BA2D-764D-7B3E-71DA66E5F4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7994" y="1264323"/>
            <a:ext cx="5413688" cy="38343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cs-CZ" dirty="0" err="1"/>
              <a:t>Podnapis</a:t>
            </a:r>
            <a:r>
              <a:rPr lang="cs-CZ" dirty="0"/>
              <a:t> </a:t>
            </a:r>
          </a:p>
        </p:txBody>
      </p:sp>
      <p:sp>
        <p:nvSpPr>
          <p:cNvPr id="44" name="Šestiúhelník 43">
            <a:extLst>
              <a:ext uri="{FF2B5EF4-FFF2-40B4-BE49-F238E27FC236}">
                <a16:creationId xmlns:a16="http://schemas.microsoft.com/office/drawing/2014/main" id="{3C439C71-D7B4-9DC5-BB10-E1F04CF4AC4E}"/>
              </a:ext>
            </a:extLst>
          </p:cNvPr>
          <p:cNvSpPr/>
          <p:nvPr userDrawn="1"/>
        </p:nvSpPr>
        <p:spPr>
          <a:xfrm>
            <a:off x="7595903" y="4135220"/>
            <a:ext cx="1277527" cy="1121381"/>
          </a:xfrm>
          <a:prstGeom prst="hexagon">
            <a:avLst>
              <a:gd name="adj" fmla="val 28717"/>
              <a:gd name="vf" fmla="val 11547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text 16">
            <a:extLst>
              <a:ext uri="{FF2B5EF4-FFF2-40B4-BE49-F238E27FC236}">
                <a16:creationId xmlns:a16="http://schemas.microsoft.com/office/drawing/2014/main" id="{0E228AA2-04BB-07F9-6941-79AFB91E4B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25679" y="1699728"/>
            <a:ext cx="7007852" cy="18795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ipsum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dolor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consectetuer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adipiscing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elit.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Aliquam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in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leo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accumsan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lacinia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Praesent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vitae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arcu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tempor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neque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lacinia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pretium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. </a:t>
            </a:r>
            <a:endParaRPr lang="cs-CZ" dirty="0"/>
          </a:p>
        </p:txBody>
      </p:sp>
      <p:sp>
        <p:nvSpPr>
          <p:cNvPr id="19" name="Zástupný text 16">
            <a:extLst>
              <a:ext uri="{FF2B5EF4-FFF2-40B4-BE49-F238E27FC236}">
                <a16:creationId xmlns:a16="http://schemas.microsoft.com/office/drawing/2014/main" id="{520A55EF-089B-B12E-3A82-03DFABF7A9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25679" y="4153910"/>
            <a:ext cx="7007852" cy="18795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ipsum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dolor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consectetuer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adipiscing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elit.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Aliquam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in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leo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accumsan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lacinia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Praesent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vitae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arcu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tempor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neque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lacinia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pretium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. </a:t>
            </a:r>
            <a:endParaRPr lang="cs-CZ" dirty="0"/>
          </a:p>
        </p:txBody>
      </p:sp>
      <p:sp>
        <p:nvSpPr>
          <p:cNvPr id="31" name="Zástupný text 30">
            <a:extLst>
              <a:ext uri="{FF2B5EF4-FFF2-40B4-BE49-F238E27FC236}">
                <a16:creationId xmlns:a16="http://schemas.microsoft.com/office/drawing/2014/main" id="{C76BDAD5-4D6C-0281-E72C-FF27FE8E95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25679" y="3724354"/>
            <a:ext cx="3408362" cy="3834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18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cs-CZ" dirty="0" err="1"/>
              <a:t>Podnapis</a:t>
            </a:r>
            <a:r>
              <a:rPr lang="cs-CZ" dirty="0"/>
              <a:t> </a:t>
            </a:r>
          </a:p>
        </p:txBody>
      </p:sp>
      <p:sp>
        <p:nvSpPr>
          <p:cNvPr id="4" name="Zástupný text 9">
            <a:extLst>
              <a:ext uri="{FF2B5EF4-FFF2-40B4-BE49-F238E27FC236}">
                <a16:creationId xmlns:a16="http://schemas.microsoft.com/office/drawing/2014/main" id="{380F6BA9-D132-8359-9E54-65FEE4DED7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119" y="267903"/>
            <a:ext cx="1862138" cy="26366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50" b="1"/>
            </a:lvl1pPr>
          </a:lstStyle>
          <a:p>
            <a:pPr lvl="0"/>
            <a:r>
              <a:rPr lang="cs-CZ" dirty="0"/>
              <a:t>NÁZEV PROJEKTU</a:t>
            </a:r>
          </a:p>
        </p:txBody>
      </p:sp>
    </p:spTree>
    <p:extLst>
      <p:ext uri="{BB962C8B-B14F-4D97-AF65-F5344CB8AC3E}">
        <p14:creationId xmlns:p14="http://schemas.microsoft.com/office/powerpoint/2010/main" val="2161803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1 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76B1BB-BA2D-764D-7B3E-71DA66E5F4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1347" y="3043703"/>
            <a:ext cx="1575496" cy="445496"/>
          </a:xfrm>
          <a:prstGeom prst="rect">
            <a:avLst/>
          </a:prstGeom>
        </p:spPr>
        <p:txBody>
          <a:bodyPr anchor="t">
            <a:noAutofit/>
          </a:bodyPr>
          <a:lstStyle>
            <a:lvl1pPr marL="285750" indent="-285750" algn="l"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400" b="1">
                <a:solidFill>
                  <a:sysClr val="windowText" lastClr="000000"/>
                </a:solidFill>
              </a:defRPr>
            </a:lvl1pPr>
          </a:lstStyle>
          <a:p>
            <a:r>
              <a:rPr lang="cs-CZ" dirty="0"/>
              <a:t>Text</a:t>
            </a:r>
            <a:br>
              <a:rPr lang="cs-CZ" dirty="0"/>
            </a:br>
            <a:r>
              <a:rPr lang="cs-CZ" dirty="0"/>
              <a:t>Text</a:t>
            </a:r>
          </a:p>
        </p:txBody>
      </p:sp>
      <p:sp>
        <p:nvSpPr>
          <p:cNvPr id="11" name="Zástupný symbol obrázku 7">
            <a:extLst>
              <a:ext uri="{FF2B5EF4-FFF2-40B4-BE49-F238E27FC236}">
                <a16:creationId xmlns:a16="http://schemas.microsoft.com/office/drawing/2014/main" id="{1D5E2FA7-9D0C-B609-311F-56076669CFF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1347" y="1497297"/>
            <a:ext cx="1575496" cy="1382931"/>
          </a:xfrm>
          <a:prstGeom prst="hexagon">
            <a:avLst>
              <a:gd name="adj" fmla="val 26796"/>
              <a:gd name="vf" fmla="val 115470"/>
            </a:avLst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 dirty="0"/>
              <a:t>Foto</a:t>
            </a:r>
          </a:p>
        </p:txBody>
      </p:sp>
      <p:sp>
        <p:nvSpPr>
          <p:cNvPr id="12" name="Zástupný symbol obrázku 7">
            <a:extLst>
              <a:ext uri="{FF2B5EF4-FFF2-40B4-BE49-F238E27FC236}">
                <a16:creationId xmlns:a16="http://schemas.microsoft.com/office/drawing/2014/main" id="{FB97565F-D176-FE19-EA9A-4BD3EA4A1EF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682698" y="1497297"/>
            <a:ext cx="1575496" cy="1382931"/>
          </a:xfrm>
          <a:prstGeom prst="hexagon">
            <a:avLst>
              <a:gd name="adj" fmla="val 26796"/>
              <a:gd name="vf" fmla="val 115470"/>
            </a:avLst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 dirty="0"/>
              <a:t>Foto</a:t>
            </a:r>
          </a:p>
        </p:txBody>
      </p:sp>
      <p:sp>
        <p:nvSpPr>
          <p:cNvPr id="13" name="Zástupný symbol obrázku 7">
            <a:extLst>
              <a:ext uri="{FF2B5EF4-FFF2-40B4-BE49-F238E27FC236}">
                <a16:creationId xmlns:a16="http://schemas.microsoft.com/office/drawing/2014/main" id="{77C2E1A6-B7CF-F73E-5122-9C314D8FD48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704049" y="1497297"/>
            <a:ext cx="1575496" cy="1382931"/>
          </a:xfrm>
          <a:prstGeom prst="hexagon">
            <a:avLst>
              <a:gd name="adj" fmla="val 26796"/>
              <a:gd name="vf" fmla="val 115470"/>
            </a:avLst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 dirty="0"/>
              <a:t>Foto</a:t>
            </a:r>
          </a:p>
        </p:txBody>
      </p:sp>
      <p:sp>
        <p:nvSpPr>
          <p:cNvPr id="14" name="Zástupný symbol obrázku 7">
            <a:extLst>
              <a:ext uri="{FF2B5EF4-FFF2-40B4-BE49-F238E27FC236}">
                <a16:creationId xmlns:a16="http://schemas.microsoft.com/office/drawing/2014/main" id="{4E2BB6DB-A741-D875-E928-C8535D43386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1347" y="4047066"/>
            <a:ext cx="1575496" cy="1382931"/>
          </a:xfrm>
          <a:prstGeom prst="hexagon">
            <a:avLst>
              <a:gd name="adj" fmla="val 26796"/>
              <a:gd name="vf" fmla="val 115470"/>
            </a:avLst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 dirty="0"/>
              <a:t>Foto</a:t>
            </a:r>
          </a:p>
        </p:txBody>
      </p:sp>
      <p:sp>
        <p:nvSpPr>
          <p:cNvPr id="15" name="Zástupný symbol obrázku 7">
            <a:extLst>
              <a:ext uri="{FF2B5EF4-FFF2-40B4-BE49-F238E27FC236}">
                <a16:creationId xmlns:a16="http://schemas.microsoft.com/office/drawing/2014/main" id="{B74CA88B-19E2-CB64-3342-C9613FB63CC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682698" y="4047066"/>
            <a:ext cx="1575496" cy="1382931"/>
          </a:xfrm>
          <a:prstGeom prst="hexagon">
            <a:avLst>
              <a:gd name="adj" fmla="val 26796"/>
              <a:gd name="vf" fmla="val 115470"/>
            </a:avLst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 dirty="0"/>
              <a:t>Foto</a:t>
            </a:r>
          </a:p>
        </p:txBody>
      </p:sp>
      <p:sp>
        <p:nvSpPr>
          <p:cNvPr id="16" name="Zástupný symbol obrázku 7">
            <a:extLst>
              <a:ext uri="{FF2B5EF4-FFF2-40B4-BE49-F238E27FC236}">
                <a16:creationId xmlns:a16="http://schemas.microsoft.com/office/drawing/2014/main" id="{EC1E05E9-4069-8072-4C75-D97E9AF877D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704049" y="4047066"/>
            <a:ext cx="1575496" cy="1382931"/>
          </a:xfrm>
          <a:prstGeom prst="hexagon">
            <a:avLst>
              <a:gd name="adj" fmla="val 26796"/>
              <a:gd name="vf" fmla="val 115470"/>
            </a:avLst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 dirty="0"/>
              <a:t>Foto</a:t>
            </a:r>
          </a:p>
        </p:txBody>
      </p:sp>
      <p:sp>
        <p:nvSpPr>
          <p:cNvPr id="23" name="Zástupný text 22">
            <a:extLst>
              <a:ext uri="{FF2B5EF4-FFF2-40B4-BE49-F238E27FC236}">
                <a16:creationId xmlns:a16="http://schemas.microsoft.com/office/drawing/2014/main" id="{DD17F460-FF75-C2D6-884B-3CB3C960B7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82698" y="3043994"/>
            <a:ext cx="1575496" cy="444500"/>
          </a:xfrm>
          <a:prstGeom prst="rect">
            <a:avLst/>
          </a:prstGeom>
        </p:spPr>
        <p:txBody>
          <a:bodyPr/>
          <a:lstStyle>
            <a:lvl1pPr marL="228600" indent="-228600"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400" b="1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cs-CZ" dirty="0"/>
              <a:t>Text</a:t>
            </a:r>
            <a:br>
              <a:rPr lang="cs-CZ" dirty="0"/>
            </a:br>
            <a:r>
              <a:rPr lang="cs-CZ" dirty="0"/>
              <a:t>Text</a:t>
            </a:r>
          </a:p>
        </p:txBody>
      </p:sp>
      <p:sp>
        <p:nvSpPr>
          <p:cNvPr id="24" name="Zástupný text 22">
            <a:extLst>
              <a:ext uri="{FF2B5EF4-FFF2-40B4-BE49-F238E27FC236}">
                <a16:creationId xmlns:a16="http://schemas.microsoft.com/office/drawing/2014/main" id="{28ECBFF1-4C37-82AC-051E-B64143ECFF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04049" y="3043994"/>
            <a:ext cx="1595153" cy="444500"/>
          </a:xfrm>
          <a:prstGeom prst="rect">
            <a:avLst/>
          </a:prstGeom>
        </p:spPr>
        <p:txBody>
          <a:bodyPr/>
          <a:lstStyle>
            <a:lvl1pPr marL="228600" indent="-228600"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400" b="1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cs-CZ" dirty="0"/>
              <a:t>Text</a:t>
            </a:r>
            <a:br>
              <a:rPr lang="cs-CZ" dirty="0"/>
            </a:br>
            <a:r>
              <a:rPr lang="cs-CZ" dirty="0"/>
              <a:t>Text</a:t>
            </a:r>
          </a:p>
        </p:txBody>
      </p:sp>
      <p:sp>
        <p:nvSpPr>
          <p:cNvPr id="26" name="Zástupný text 22">
            <a:extLst>
              <a:ext uri="{FF2B5EF4-FFF2-40B4-BE49-F238E27FC236}">
                <a16:creationId xmlns:a16="http://schemas.microsoft.com/office/drawing/2014/main" id="{EEF3FEB6-F466-D3DF-59B6-F0849FC623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82698" y="5594860"/>
            <a:ext cx="1575496" cy="444500"/>
          </a:xfrm>
          <a:prstGeom prst="rect">
            <a:avLst/>
          </a:prstGeom>
        </p:spPr>
        <p:txBody>
          <a:bodyPr/>
          <a:lstStyle>
            <a:lvl1pPr marL="228600" indent="-228600"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400" b="1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cs-CZ" dirty="0"/>
              <a:t>Text</a:t>
            </a:r>
            <a:br>
              <a:rPr lang="cs-CZ" dirty="0"/>
            </a:br>
            <a:r>
              <a:rPr lang="cs-CZ" dirty="0"/>
              <a:t>Text</a:t>
            </a:r>
          </a:p>
        </p:txBody>
      </p:sp>
      <p:sp>
        <p:nvSpPr>
          <p:cNvPr id="27" name="Zástupný text 22">
            <a:extLst>
              <a:ext uri="{FF2B5EF4-FFF2-40B4-BE49-F238E27FC236}">
                <a16:creationId xmlns:a16="http://schemas.microsoft.com/office/drawing/2014/main" id="{4D58C85A-045E-DB16-22E6-97FED92A5AB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04049" y="5594860"/>
            <a:ext cx="1595153" cy="444500"/>
          </a:xfrm>
          <a:prstGeom prst="rect">
            <a:avLst/>
          </a:prstGeom>
        </p:spPr>
        <p:txBody>
          <a:bodyPr/>
          <a:lstStyle>
            <a:lvl1pPr marL="228600" indent="-228600"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400" b="1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cs-CZ" dirty="0"/>
              <a:t>Text</a:t>
            </a:r>
            <a:br>
              <a:rPr lang="cs-CZ" dirty="0"/>
            </a:br>
            <a:r>
              <a:rPr lang="cs-CZ" dirty="0"/>
              <a:t>Text</a:t>
            </a:r>
          </a:p>
        </p:txBody>
      </p:sp>
      <p:sp>
        <p:nvSpPr>
          <p:cNvPr id="28" name="Zástupný text 22">
            <a:extLst>
              <a:ext uri="{FF2B5EF4-FFF2-40B4-BE49-F238E27FC236}">
                <a16:creationId xmlns:a16="http://schemas.microsoft.com/office/drawing/2014/main" id="{A929E108-1FEA-2FD5-4DDC-15E6AEF762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1347" y="5595367"/>
            <a:ext cx="1575496" cy="444500"/>
          </a:xfrm>
          <a:prstGeom prst="rect">
            <a:avLst/>
          </a:prstGeom>
        </p:spPr>
        <p:txBody>
          <a:bodyPr/>
          <a:lstStyle>
            <a:lvl1pPr marL="228600" indent="-228600"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400" b="1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cs-CZ" dirty="0"/>
              <a:t>Text</a:t>
            </a:r>
            <a:br>
              <a:rPr lang="cs-CZ" dirty="0"/>
            </a:br>
            <a:r>
              <a:rPr lang="cs-CZ" dirty="0"/>
              <a:t>Text</a:t>
            </a:r>
          </a:p>
        </p:txBody>
      </p:sp>
      <p:sp>
        <p:nvSpPr>
          <p:cNvPr id="30" name="Zástupný text 29">
            <a:extLst>
              <a:ext uri="{FF2B5EF4-FFF2-40B4-BE49-F238E27FC236}">
                <a16:creationId xmlns:a16="http://schemas.microsoft.com/office/drawing/2014/main" id="{1856D5E5-9E36-1FE4-74B8-5F2476260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51750" y="3879850"/>
            <a:ext cx="3790950" cy="10985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u="none"/>
            </a:lvl1pPr>
          </a:lstStyle>
          <a:p>
            <a:pPr lvl="0"/>
            <a:r>
              <a:rPr lang="cs-CZ" dirty="0"/>
              <a:t>Nadpis</a:t>
            </a:r>
          </a:p>
        </p:txBody>
      </p:sp>
      <p:sp>
        <p:nvSpPr>
          <p:cNvPr id="33" name="Zástupný text 32">
            <a:extLst>
              <a:ext uri="{FF2B5EF4-FFF2-40B4-BE49-F238E27FC236}">
                <a16:creationId xmlns:a16="http://schemas.microsoft.com/office/drawing/2014/main" id="{2B8280EA-000C-B891-ED01-AD689A93BF0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51750" y="5137150"/>
            <a:ext cx="3790950" cy="896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pPr lvl="0"/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ipsum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dolor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consectetuer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adipiscing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elit.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Nulla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turpis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magna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cursus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suscipit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a,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interdum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id,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felis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Fusce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consectetuer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risus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a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nunc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. </a:t>
            </a:r>
            <a:endParaRPr lang="cs-CZ" dirty="0"/>
          </a:p>
        </p:txBody>
      </p:sp>
      <p:sp>
        <p:nvSpPr>
          <p:cNvPr id="34" name="Zástupný text 9">
            <a:extLst>
              <a:ext uri="{FF2B5EF4-FFF2-40B4-BE49-F238E27FC236}">
                <a16:creationId xmlns:a16="http://schemas.microsoft.com/office/drawing/2014/main" id="{C5695D2B-3FAE-4D2C-F4FB-3BB9EBC8AC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119" y="267903"/>
            <a:ext cx="1862138" cy="26366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50" b="1"/>
            </a:lvl1pPr>
          </a:lstStyle>
          <a:p>
            <a:pPr lvl="0"/>
            <a:r>
              <a:rPr lang="cs-CZ" dirty="0"/>
              <a:t>NÁZEV PROJEKTU</a:t>
            </a:r>
          </a:p>
        </p:txBody>
      </p:sp>
    </p:spTree>
    <p:extLst>
      <p:ext uri="{BB962C8B-B14F-4D97-AF65-F5344CB8AC3E}">
        <p14:creationId xmlns:p14="http://schemas.microsoft.com/office/powerpoint/2010/main" val="1177979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1 EN">
    <p:bg>
      <p:bgPr>
        <a:blipFill dpi="0" rotWithShape="1">
          <a:blip r:embed="rId2">
            <a:alphaModFix amt="7677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29">
            <a:extLst>
              <a:ext uri="{FF2B5EF4-FFF2-40B4-BE49-F238E27FC236}">
                <a16:creationId xmlns:a16="http://schemas.microsoft.com/office/drawing/2014/main" id="{C793B66C-97B9-BD3C-5F1E-14330CB1986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42000" y="2508252"/>
            <a:ext cx="3790950" cy="10985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u="none"/>
            </a:lvl1pPr>
          </a:lstStyle>
          <a:p>
            <a:pPr lvl="0"/>
            <a:r>
              <a:rPr lang="cs-CZ" dirty="0"/>
              <a:t>Nadpis</a:t>
            </a:r>
          </a:p>
        </p:txBody>
      </p:sp>
      <p:sp>
        <p:nvSpPr>
          <p:cNvPr id="10" name="Zástupný text 32">
            <a:extLst>
              <a:ext uri="{FF2B5EF4-FFF2-40B4-BE49-F238E27FC236}">
                <a16:creationId xmlns:a16="http://schemas.microsoft.com/office/drawing/2014/main" id="{EF561E9F-D177-28F8-F6E9-AD1E53B96F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15300" y="5491524"/>
            <a:ext cx="2719242" cy="896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latin typeface="+mj-lt"/>
              </a:defRPr>
            </a:lvl1pPr>
          </a:lstStyle>
          <a:p>
            <a:pPr lvl="0"/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ipsum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dolor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consectetuer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adipiscing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elit.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Nulla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turpis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magna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cursus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suscipit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a,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interdum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id,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felis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Fusce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consectetuer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risus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a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nunc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. </a:t>
            </a:r>
            <a:endParaRPr lang="cs-CZ" dirty="0"/>
          </a:p>
        </p:txBody>
      </p:sp>
      <p:sp>
        <p:nvSpPr>
          <p:cNvPr id="18" name="Zástupný text 29">
            <a:extLst>
              <a:ext uri="{FF2B5EF4-FFF2-40B4-BE49-F238E27FC236}">
                <a16:creationId xmlns:a16="http://schemas.microsoft.com/office/drawing/2014/main" id="{84271E4F-E42B-142D-2A64-D475E5DD968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815300" y="5105791"/>
            <a:ext cx="2719242" cy="366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u="none"/>
            </a:lvl1pPr>
          </a:lstStyle>
          <a:p>
            <a:pPr lvl="0"/>
            <a:r>
              <a:rPr lang="cs-CZ" dirty="0"/>
              <a:t>Nadpis</a:t>
            </a:r>
          </a:p>
        </p:txBody>
      </p:sp>
      <p:sp>
        <p:nvSpPr>
          <p:cNvPr id="19" name="Zástupný text 32">
            <a:extLst>
              <a:ext uri="{FF2B5EF4-FFF2-40B4-BE49-F238E27FC236}">
                <a16:creationId xmlns:a16="http://schemas.microsoft.com/office/drawing/2014/main" id="{F2F1A40F-E1FF-D790-4C6F-6B81EE7583A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07750" y="5491524"/>
            <a:ext cx="2719242" cy="896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latin typeface="+mj-lt"/>
              </a:defRPr>
            </a:lvl1pPr>
          </a:lstStyle>
          <a:p>
            <a:pPr lvl="0"/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ipsum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dolor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consectetuer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adipiscing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elit.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Nulla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turpis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magna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cursus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suscipit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a,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interdum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id,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felis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Fusce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consectetuer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risus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a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nunc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. </a:t>
            </a:r>
            <a:endParaRPr lang="cs-CZ" dirty="0"/>
          </a:p>
        </p:txBody>
      </p:sp>
      <p:sp>
        <p:nvSpPr>
          <p:cNvPr id="20" name="Zástupný text 29">
            <a:extLst>
              <a:ext uri="{FF2B5EF4-FFF2-40B4-BE49-F238E27FC236}">
                <a16:creationId xmlns:a16="http://schemas.microsoft.com/office/drawing/2014/main" id="{7BAC6C85-CD0A-464F-BBC9-39E4305B6A2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07750" y="5105791"/>
            <a:ext cx="2719242" cy="366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u="none"/>
            </a:lvl1pPr>
          </a:lstStyle>
          <a:p>
            <a:pPr lvl="0"/>
            <a:r>
              <a:rPr lang="cs-CZ" dirty="0"/>
              <a:t>Nadpis</a:t>
            </a:r>
          </a:p>
        </p:txBody>
      </p:sp>
      <p:sp>
        <p:nvSpPr>
          <p:cNvPr id="22" name="Zástupný text 32">
            <a:extLst>
              <a:ext uri="{FF2B5EF4-FFF2-40B4-BE49-F238E27FC236}">
                <a16:creationId xmlns:a16="http://schemas.microsoft.com/office/drawing/2014/main" id="{F493B5EE-A405-82BE-9BF7-D781AC34787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47800" y="5491524"/>
            <a:ext cx="2719242" cy="896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latin typeface="+mj-lt"/>
              </a:defRPr>
            </a:lvl1pPr>
          </a:lstStyle>
          <a:p>
            <a:pPr lvl="0"/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ipsum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dolor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consectetuer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adipiscing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elit.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Nulla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turpis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magna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cursus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suscipit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a,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interdum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id,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felis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Fusce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consectetuer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risus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a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nunc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. </a:t>
            </a:r>
            <a:endParaRPr lang="cs-CZ" dirty="0"/>
          </a:p>
        </p:txBody>
      </p:sp>
      <p:sp>
        <p:nvSpPr>
          <p:cNvPr id="25" name="Zástupný text 29">
            <a:extLst>
              <a:ext uri="{FF2B5EF4-FFF2-40B4-BE49-F238E27FC236}">
                <a16:creationId xmlns:a16="http://schemas.microsoft.com/office/drawing/2014/main" id="{1FD5E93B-A2AC-5B92-7CF6-3871FD3C69E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847800" y="5105791"/>
            <a:ext cx="2719242" cy="366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u="none"/>
            </a:lvl1pPr>
          </a:lstStyle>
          <a:p>
            <a:pPr lvl="0"/>
            <a:r>
              <a:rPr lang="cs-CZ" dirty="0"/>
              <a:t>Nadpis</a:t>
            </a:r>
          </a:p>
        </p:txBody>
      </p:sp>
      <p:sp>
        <p:nvSpPr>
          <p:cNvPr id="39" name="Zástupný symbol obrázku 7">
            <a:extLst>
              <a:ext uri="{FF2B5EF4-FFF2-40B4-BE49-F238E27FC236}">
                <a16:creationId xmlns:a16="http://schemas.microsoft.com/office/drawing/2014/main" id="{8353DECE-1F23-E29C-3167-459C8E7682D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208406" y="1889985"/>
            <a:ext cx="3639450" cy="3194618"/>
          </a:xfrm>
          <a:prstGeom prst="hexagon">
            <a:avLst>
              <a:gd name="adj" fmla="val 26796"/>
              <a:gd name="vf" fmla="val 115470"/>
            </a:avLst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 dirty="0"/>
              <a:t>Foto</a:t>
            </a:r>
          </a:p>
        </p:txBody>
      </p:sp>
      <p:sp>
        <p:nvSpPr>
          <p:cNvPr id="40" name="Zástupný symbol obrázku 7">
            <a:extLst>
              <a:ext uri="{FF2B5EF4-FFF2-40B4-BE49-F238E27FC236}">
                <a16:creationId xmlns:a16="http://schemas.microsoft.com/office/drawing/2014/main" id="{546F50FE-4CEB-8539-7068-D45939D93B81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1937221" y="1116964"/>
            <a:ext cx="2700385" cy="2370330"/>
          </a:xfrm>
          <a:prstGeom prst="hexagon">
            <a:avLst>
              <a:gd name="adj" fmla="val 26796"/>
              <a:gd name="vf" fmla="val 115470"/>
            </a:avLst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 dirty="0"/>
              <a:t>Foto</a:t>
            </a:r>
          </a:p>
        </p:txBody>
      </p:sp>
      <p:sp>
        <p:nvSpPr>
          <p:cNvPr id="42" name="Zástupný text 9">
            <a:extLst>
              <a:ext uri="{FF2B5EF4-FFF2-40B4-BE49-F238E27FC236}">
                <a16:creationId xmlns:a16="http://schemas.microsoft.com/office/drawing/2014/main" id="{8F41FFC6-C431-10C7-51AA-5A9A91A32C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119" y="267903"/>
            <a:ext cx="1862138" cy="26366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50" b="1"/>
            </a:lvl1pPr>
          </a:lstStyle>
          <a:p>
            <a:pPr lvl="0"/>
            <a:r>
              <a:rPr lang="cs-CZ" dirty="0"/>
              <a:t>NÁZEV PROJEKTU</a:t>
            </a:r>
          </a:p>
        </p:txBody>
      </p:sp>
    </p:spTree>
    <p:extLst>
      <p:ext uri="{BB962C8B-B14F-4D97-AF65-F5344CB8AC3E}">
        <p14:creationId xmlns:p14="http://schemas.microsoft.com/office/powerpoint/2010/main" val="364885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1 EN">
    <p:bg>
      <p:bgPr>
        <a:blipFill dpi="0" rotWithShape="1">
          <a:blip r:embed="rId2">
            <a:alphaModFix amt="7677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Zástupný text 9">
            <a:extLst>
              <a:ext uri="{FF2B5EF4-FFF2-40B4-BE49-F238E27FC236}">
                <a16:creationId xmlns:a16="http://schemas.microsoft.com/office/drawing/2014/main" id="{8F41FFC6-C431-10C7-51AA-5A9A91A32C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119" y="267903"/>
            <a:ext cx="1862138" cy="26366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50" b="1"/>
            </a:lvl1pPr>
          </a:lstStyle>
          <a:p>
            <a:pPr lvl="0"/>
            <a:r>
              <a:rPr lang="cs-CZ" dirty="0"/>
              <a:t>NÁZEV PROJEKTU</a:t>
            </a:r>
          </a:p>
        </p:txBody>
      </p:sp>
    </p:spTree>
    <p:extLst>
      <p:ext uri="{BB962C8B-B14F-4D97-AF65-F5344CB8AC3E}">
        <p14:creationId xmlns:p14="http://schemas.microsoft.com/office/powerpoint/2010/main" val="1663913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43FCE4-B802-49B0-ECC7-8275EF627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6B64F12-6C99-43D4-1B77-6CE68AF919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3F4478B-D3E1-5579-297B-0EBF48026E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3E2A9A-2E42-16B7-1321-9DB28C368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3C3B035-88AD-8CBD-5553-4D8DBC72D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123139-D6BA-5649-A6B3-A202799D23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4419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576000" y="-512280"/>
            <a:ext cx="1861920" cy="1823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88227F-6181-F9D7-C5C0-44319DDC7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999008-3F48-730D-D2E8-CCAE431EE5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EBDCB36-AD42-1DB9-4351-BEBB716B28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3949013-FC3E-B402-F6A7-EA1DEBCB57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B451767-B3D3-45F4-5969-61F3114AC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1CC5399-4481-DECB-1C63-9AFB176A6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123139-D6BA-5649-A6B3-A202799D23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4207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FABAB2-3034-4270-3628-65A236F75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4FCB9DE-A122-615C-0008-162CF5B58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E2D281C-D9B5-09C5-F8FB-E9CA8D1AA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FEA71C8-B833-790E-22D1-1D52A5EA0C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A700CD6-E111-CA16-42BE-DF32FBF72B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3F19391-E942-E6D7-BAD2-CB4515F06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3CFCE92-628C-FC0A-BD95-2B84D44F4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7CF772A-CD72-9971-7754-135F229CE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123139-D6BA-5649-A6B3-A202799D23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358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74D47E-EC8E-7E74-562D-6560D9DB1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E3AED20-7B1C-7756-C5C5-0B4662C2E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2E6F266-0D18-4628-4077-A12B2123F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1D6DBE7-E1A1-E0AB-5DCB-61C5A9DA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123139-D6BA-5649-A6B3-A202799D23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78871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4A7262E-051B-C1D0-3E3F-A146768A03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9A38342-646C-53FD-DAD7-4E8BD3D9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734E8A3-AAB4-45A0-A378-D4904A807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123139-D6BA-5649-A6B3-A202799D23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74948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671C6B-AFE2-8D5E-EC7C-A1DE9BE24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410E5C-064B-5256-82C6-2867FCDB7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9D5ED62-5B08-1A6B-CCC0-79FF7B27C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1FEA920-AED3-01FF-DB43-3AD1556CC0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032D279-C682-4118-23C1-D10689807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879E248-9AA3-FA0C-1AF9-0629ED56C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123139-D6BA-5649-A6B3-A202799D23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16343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BEDEF8-1DB8-54DC-D72C-E11EBDAC3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E35C8EA-35B9-D987-2B68-9E2BC392CD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CA348DA-B00A-E51C-0782-70E6A832F1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D442EFF-C90C-0C30-D0A2-9C15A2388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C9F2879-1070-6E98-C74F-333C73C80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0DF2D64-6786-3F92-94D4-260B67A83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123139-D6BA-5649-A6B3-A202799D23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1061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FD41B3-D307-E270-A2A5-160256112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8B9AD0F-004C-2891-E806-8C5550E55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4B804C4-3704-3F4D-8554-3BC7548C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CE4BAA5-CEB2-932F-3C7D-8BE6C1EC6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347F48D-0CEA-99F0-EA1D-F0B4ABD57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123139-D6BA-5649-A6B3-A202799D23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5737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35608B4-CDA0-4D12-43A0-0BF25194DA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FB2F095-C14C-91FF-817D-922B3751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0DA376-343A-7477-F355-9A6C9698C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C18A1A-9B58-9CBC-E66E-5253E6EB7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59F22B-9EA8-2BDE-0D0A-A63CF0BD2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123139-D6BA-5649-A6B3-A202799D23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35870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 side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960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576000" y="267840"/>
            <a:ext cx="1861920" cy="263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0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576000" y="267840"/>
            <a:ext cx="908280" cy="263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6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1530000" y="267840"/>
            <a:ext cx="908280" cy="263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6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576000" y="267840"/>
            <a:ext cx="908280" cy="12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9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1530000" y="267840"/>
            <a:ext cx="908280" cy="263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6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576000" y="405360"/>
            <a:ext cx="908280" cy="12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9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576000" y="267840"/>
            <a:ext cx="908280" cy="263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6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1530000" y="267840"/>
            <a:ext cx="908280" cy="12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9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1530000" y="405360"/>
            <a:ext cx="908280" cy="12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9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576000" y="267840"/>
            <a:ext cx="908280" cy="12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9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1530000" y="267840"/>
            <a:ext cx="908280" cy="12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9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/>
          </p:nvPr>
        </p:nvSpPr>
        <p:spPr>
          <a:xfrm>
            <a:off x="576000" y="405360"/>
            <a:ext cx="1861920" cy="12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5000"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1"/>
          <p:cNvGrpSpPr/>
          <p:nvPr/>
        </p:nvGrpSpPr>
        <p:grpSpPr>
          <a:xfrm>
            <a:off x="167760" y="7920"/>
            <a:ext cx="12024000" cy="588960"/>
            <a:chOff x="167760" y="7920"/>
            <a:chExt cx="12024000" cy="588960"/>
          </a:xfrm>
        </p:grpSpPr>
        <p:cxnSp>
          <p:nvCxnSpPr>
            <p:cNvPr id="9" name="Přímá spojnice 2"/>
            <p:cNvCxnSpPr/>
            <p:nvPr/>
          </p:nvCxnSpPr>
          <p:spPr>
            <a:xfrm>
              <a:off x="167760" y="7920"/>
              <a:ext cx="358200" cy="589320"/>
            </a:xfrm>
            <a:prstGeom prst="straightConnector1">
              <a:avLst/>
            </a:prstGeom>
            <a:ln w="12700">
              <a:solidFill>
                <a:srgbClr val="69767F"/>
              </a:solidFill>
            </a:ln>
          </p:spPr>
        </p:cxnSp>
        <p:cxnSp>
          <p:nvCxnSpPr>
            <p:cNvPr id="2" name="Přímá spojnice 3"/>
            <p:cNvCxnSpPr/>
            <p:nvPr/>
          </p:nvCxnSpPr>
          <p:spPr>
            <a:xfrm>
              <a:off x="525600" y="596880"/>
              <a:ext cx="9425520" cy="360"/>
            </a:xfrm>
            <a:prstGeom prst="straightConnector1">
              <a:avLst/>
            </a:prstGeom>
            <a:ln w="12700">
              <a:solidFill>
                <a:srgbClr val="69767F"/>
              </a:solidFill>
            </a:ln>
          </p:spPr>
        </p:cxnSp>
        <p:cxnSp>
          <p:nvCxnSpPr>
            <p:cNvPr id="3" name="Přímá spojnice 4"/>
            <p:cNvCxnSpPr/>
            <p:nvPr/>
          </p:nvCxnSpPr>
          <p:spPr>
            <a:xfrm>
              <a:off x="9824760" y="22320"/>
              <a:ext cx="349560" cy="574920"/>
            </a:xfrm>
            <a:prstGeom prst="straightConnector1">
              <a:avLst/>
            </a:prstGeom>
            <a:ln w="12700">
              <a:solidFill>
                <a:srgbClr val="69767F"/>
              </a:solidFill>
            </a:ln>
          </p:spPr>
        </p:cxnSp>
        <p:cxnSp>
          <p:nvCxnSpPr>
            <p:cNvPr id="4" name="Přímá spojnice 5"/>
            <p:cNvCxnSpPr/>
            <p:nvPr/>
          </p:nvCxnSpPr>
          <p:spPr>
            <a:xfrm>
              <a:off x="10173960" y="596880"/>
              <a:ext cx="2018160" cy="360"/>
            </a:xfrm>
            <a:prstGeom prst="straightConnector1">
              <a:avLst/>
            </a:prstGeom>
            <a:ln w="12700">
              <a:solidFill>
                <a:srgbClr val="69767F"/>
              </a:solidFill>
            </a:ln>
          </p:spPr>
        </p:cxnSp>
      </p:grpSp>
      <p:pic>
        <p:nvPicPr>
          <p:cNvPr id="5" name="Grafický objekt 6"/>
          <p:cNvPicPr/>
          <p:nvPr/>
        </p:nvPicPr>
        <p:blipFill>
          <a:blip r:embed="rId14"/>
          <a:stretch/>
        </p:blipFill>
        <p:spPr>
          <a:xfrm>
            <a:off x="10269360" y="204840"/>
            <a:ext cx="1604160" cy="257040"/>
          </a:xfrm>
          <a:prstGeom prst="rect">
            <a:avLst/>
          </a:prstGeom>
          <a:ln w="0">
            <a:noFill/>
          </a:ln>
        </p:spPr>
      </p:pic>
      <p:sp>
        <p:nvSpPr>
          <p:cNvPr id="6" name="PlaceHolder 1"/>
          <p:cNvSpPr>
            <a:spLocks noGrp="1"/>
          </p:cNvSpPr>
          <p:nvPr>
            <p:ph type="body"/>
          </p:nvPr>
        </p:nvSpPr>
        <p:spPr>
          <a:xfrm>
            <a:off x="576000" y="267840"/>
            <a:ext cx="1861920" cy="263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cs-CZ" sz="950" b="1" strike="noStrike" spc="-1">
                <a:solidFill>
                  <a:srgbClr val="000000"/>
                </a:solidFill>
                <a:latin typeface="Arial"/>
              </a:rPr>
              <a:t>NÁZEV PROJEKTU</a:t>
            </a:r>
            <a:endParaRPr lang="cs-CZ" sz="9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Klikněte pro úpravu formátu textu nadpisu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1AC2CB37-188B-8258-AD52-B222B72A0E6F}"/>
              </a:ext>
            </a:extLst>
          </p:cNvPr>
          <p:cNvGrpSpPr/>
          <p:nvPr userDrawn="1"/>
        </p:nvGrpSpPr>
        <p:grpSpPr>
          <a:xfrm>
            <a:off x="168054" y="8244"/>
            <a:ext cx="12023946" cy="588641"/>
            <a:chOff x="2028778" y="1929402"/>
            <a:chExt cx="8856860" cy="433593"/>
          </a:xfrm>
        </p:grpSpPr>
        <p:cxnSp>
          <p:nvCxnSpPr>
            <p:cNvPr id="3" name="Přímá spojnice 2">
              <a:extLst>
                <a:ext uri="{FF2B5EF4-FFF2-40B4-BE49-F238E27FC236}">
                  <a16:creationId xmlns:a16="http://schemas.microsoft.com/office/drawing/2014/main" id="{C254EA9E-7097-7816-9ED8-1E5085C38B6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28778" y="1929402"/>
              <a:ext cx="263572" cy="433593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Přímá spojnice 3">
              <a:extLst>
                <a:ext uri="{FF2B5EF4-FFF2-40B4-BE49-F238E27FC236}">
                  <a16:creationId xmlns:a16="http://schemas.microsoft.com/office/drawing/2014/main" id="{BCE5AB30-684D-861F-DF98-92470D2B808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292351" y="2362995"/>
              <a:ext cx="6942407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Přímá spojnice 4">
              <a:extLst>
                <a:ext uri="{FF2B5EF4-FFF2-40B4-BE49-F238E27FC236}">
                  <a16:creationId xmlns:a16="http://schemas.microsoft.com/office/drawing/2014/main" id="{0B2517B5-CB2E-FD62-9BA2-8AF0E893DDB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42104" y="1939925"/>
              <a:ext cx="257175" cy="42307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962AE729-3D26-5BD9-2F9E-41DC29903A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280" y="2362995"/>
              <a:ext cx="1486358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041C3375-7BC9-6D63-AC9E-206896E147A4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269531" y="204904"/>
            <a:ext cx="1604553" cy="25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82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25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27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hyperlink" Target="https://victoria.mediaplanet.com/app/uploads/sites/136/2021/04/Asset-3-1-2048x1804.png" TargetMode="Externa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11.png"/><Relationship Id="rId7" Type="http://schemas.openxmlformats.org/officeDocument/2006/relationships/diagramLayout" Target="../diagrams/layou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4.xml"/><Relationship Id="rId11" Type="http://schemas.openxmlformats.org/officeDocument/2006/relationships/image" Target="../media/image32.png"/><Relationship Id="rId5" Type="http://schemas.openxmlformats.org/officeDocument/2006/relationships/image" Target="../media/image12.png"/><Relationship Id="rId10" Type="http://schemas.microsoft.com/office/2007/relationships/diagramDrawing" Target="../diagrams/drawing4.xml"/><Relationship Id="rId4" Type="http://schemas.openxmlformats.org/officeDocument/2006/relationships/image" Target="../media/image13.png"/><Relationship Id="rId9" Type="http://schemas.openxmlformats.org/officeDocument/2006/relationships/diagramColors" Target="../diagrams/colors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1.png"/><Relationship Id="rId7" Type="http://schemas.openxmlformats.org/officeDocument/2006/relationships/hyperlink" Target="http://www.polyenvi21.cz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sedlarik@utb.cz" TargetMode="External"/><Relationship Id="rId5" Type="http://schemas.openxmlformats.org/officeDocument/2006/relationships/image" Target="../media/image12.png"/><Relationship Id="rId10" Type="http://schemas.openxmlformats.org/officeDocument/2006/relationships/image" Target="../media/image36.emf"/><Relationship Id="rId4" Type="http://schemas.openxmlformats.org/officeDocument/2006/relationships/image" Target="../media/image13.png"/><Relationship Id="rId9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2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3.pn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2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3.png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11.pn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3.xml"/><Relationship Id="rId5" Type="http://schemas.openxmlformats.org/officeDocument/2006/relationships/image" Target="../media/image13.png"/><Relationship Id="rId10" Type="http://schemas.microsoft.com/office/2007/relationships/diagramDrawing" Target="../diagrams/drawing3.xml"/><Relationship Id="rId4" Type="http://schemas.openxmlformats.org/officeDocument/2006/relationships/image" Target="../media/image12.png"/><Relationship Id="rId9" Type="http://schemas.openxmlformats.org/officeDocument/2006/relationships/diagramColors" Target="../diagrams/colors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://www.polyenvi21.cz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Obrázek 7"/>
          <p:cNvPicPr/>
          <p:nvPr/>
        </p:nvPicPr>
        <p:blipFill>
          <a:blip r:embed="rId2"/>
          <a:stretch/>
        </p:blipFill>
        <p:spPr>
          <a:xfrm>
            <a:off x="508177" y="132081"/>
            <a:ext cx="1787040" cy="359640"/>
          </a:xfrm>
          <a:prstGeom prst="rect">
            <a:avLst/>
          </a:prstGeom>
          <a:ln w="0">
            <a:noFill/>
          </a:ln>
        </p:spPr>
      </p:pic>
      <p:pic>
        <p:nvPicPr>
          <p:cNvPr id="47" name="Obrázek 9"/>
          <p:cNvPicPr/>
          <p:nvPr/>
        </p:nvPicPr>
        <p:blipFill>
          <a:blip r:embed="rId3"/>
          <a:stretch/>
        </p:blipFill>
        <p:spPr>
          <a:xfrm>
            <a:off x="468576" y="6096000"/>
            <a:ext cx="471950" cy="446248"/>
          </a:xfrm>
          <a:prstGeom prst="rect">
            <a:avLst/>
          </a:prstGeom>
          <a:ln w="0">
            <a:noFill/>
          </a:ln>
        </p:spPr>
      </p:pic>
      <p:sp>
        <p:nvSpPr>
          <p:cNvPr id="48" name="TextovéPole 47"/>
          <p:cNvSpPr txBox="1"/>
          <p:nvPr/>
        </p:nvSpPr>
        <p:spPr>
          <a:xfrm>
            <a:off x="5993640" y="3270600"/>
            <a:ext cx="244800" cy="346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AC501A0-6744-BD7F-3451-879EBA072C77}"/>
              </a:ext>
            </a:extLst>
          </p:cNvPr>
          <p:cNvSpPr txBox="1"/>
          <p:nvPr/>
        </p:nvSpPr>
        <p:spPr>
          <a:xfrm>
            <a:off x="8407892" y="6172916"/>
            <a:ext cx="33155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PLASTKO 2024, 17. 4. 2024</a:t>
            </a:r>
          </a:p>
        </p:txBody>
      </p:sp>
      <p:sp>
        <p:nvSpPr>
          <p:cNvPr id="3" name="PlaceHolder 1">
            <a:extLst>
              <a:ext uri="{FF2B5EF4-FFF2-40B4-BE49-F238E27FC236}">
                <a16:creationId xmlns:a16="http://schemas.microsoft.com/office/drawing/2014/main" id="{73B9D873-4515-B187-7C4F-8A2035C60F7F}"/>
              </a:ext>
            </a:extLst>
          </p:cNvPr>
          <p:cNvSpPr>
            <a:spLocks noGrp="1"/>
          </p:cNvSpPr>
          <p:nvPr/>
        </p:nvSpPr>
        <p:spPr>
          <a:xfrm>
            <a:off x="648396" y="2455233"/>
            <a:ext cx="10935287" cy="880533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cs-CZ" b="1" strike="noStrike" spc="-1" dirty="0">
                <a:solidFill>
                  <a:srgbClr val="EF7614"/>
                </a:solidFill>
                <a:latin typeface="Arial Black"/>
              </a:rPr>
              <a:t>Národní centrum kompetence polymerních materiálů a technologií pro 21. století</a:t>
            </a:r>
            <a:r>
              <a:rPr lang="cs-CZ" sz="1600" b="0" strike="noStrike" spc="-1" dirty="0">
                <a:solidFill>
                  <a:srgbClr val="EF7614"/>
                </a:solidFill>
                <a:latin typeface="Arial Black"/>
              </a:rPr>
              <a:t>​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6840F73-53B1-49A3-9DF4-FE93A4024F26}"/>
              </a:ext>
            </a:extLst>
          </p:cNvPr>
          <p:cNvSpPr txBox="1"/>
          <p:nvPr/>
        </p:nvSpPr>
        <p:spPr>
          <a:xfrm>
            <a:off x="5169878" y="3751023"/>
            <a:ext cx="2137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Vladimír Sedlařík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F7AE062-F289-4164-A7EC-EC76EE1A2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307" y="5976884"/>
            <a:ext cx="3817367" cy="76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16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Obrázek 7"/>
          <p:cNvPicPr/>
          <p:nvPr/>
        </p:nvPicPr>
        <p:blipFill>
          <a:blip r:embed="rId2"/>
          <a:stretch/>
        </p:blipFill>
        <p:spPr>
          <a:xfrm>
            <a:off x="508177" y="132081"/>
            <a:ext cx="1787040" cy="359640"/>
          </a:xfrm>
          <a:prstGeom prst="rect">
            <a:avLst/>
          </a:prstGeom>
          <a:ln w="0">
            <a:noFill/>
          </a:ln>
        </p:spPr>
      </p:pic>
      <p:pic>
        <p:nvPicPr>
          <p:cNvPr id="11" name="Obrázek 9">
            <a:extLst>
              <a:ext uri="{FF2B5EF4-FFF2-40B4-BE49-F238E27FC236}">
                <a16:creationId xmlns:a16="http://schemas.microsoft.com/office/drawing/2014/main" id="{DFAD9BC3-7355-4420-A26F-72107E03239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68576" y="6096000"/>
            <a:ext cx="471950" cy="446248"/>
          </a:xfrm>
          <a:prstGeom prst="rect">
            <a:avLst/>
          </a:prstGeom>
          <a:ln w="0">
            <a:noFill/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CCF5F26-D933-4CE0-AC0A-CB94C7DAB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307" y="5952418"/>
            <a:ext cx="3939287" cy="790473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D07EB50-030C-46E6-9BF8-1E19E7B764DF}"/>
              </a:ext>
            </a:extLst>
          </p:cNvPr>
          <p:cNvSpPr txBox="1"/>
          <p:nvPr/>
        </p:nvSpPr>
        <p:spPr>
          <a:xfrm>
            <a:off x="8407892" y="6172916"/>
            <a:ext cx="33155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PLASTKO 2024, 17. 4. 2024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AC33DDD-B477-4E9C-BE8E-1E7DE26DD37D}"/>
              </a:ext>
            </a:extLst>
          </p:cNvPr>
          <p:cNvSpPr txBox="1"/>
          <p:nvPr/>
        </p:nvSpPr>
        <p:spPr>
          <a:xfrm>
            <a:off x="940526" y="641893"/>
            <a:ext cx="7518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sz="2000" b="1" dirty="0"/>
          </a:p>
          <a:p>
            <a:r>
              <a:rPr lang="cs-CZ" sz="2000" b="1" dirty="0" err="1"/>
              <a:t>Tribolelektrické</a:t>
            </a:r>
            <a:r>
              <a:rPr lang="cs-CZ" sz="2000" b="1" dirty="0"/>
              <a:t> třídění odpadního plastového granulátu/drtě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9754F1B-0B62-4C30-995B-E3B34A45CC18}"/>
              </a:ext>
            </a:extLst>
          </p:cNvPr>
          <p:cNvSpPr txBox="1"/>
          <p:nvPr/>
        </p:nvSpPr>
        <p:spPr>
          <a:xfrm>
            <a:off x="940526" y="1375954"/>
            <a:ext cx="10646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r>
              <a:rPr lang="cs-CZ" b="1" dirty="0"/>
              <a:t>Cíl projektu:</a:t>
            </a:r>
          </a:p>
          <a:p>
            <a:r>
              <a:rPr lang="cs-CZ" dirty="0"/>
              <a:t>Cílem projektu je optimalizace procesu </a:t>
            </a:r>
            <a:r>
              <a:rPr lang="cs-CZ" dirty="0" err="1"/>
              <a:t>triboelektrického</a:t>
            </a:r>
            <a:r>
              <a:rPr lang="cs-CZ" dirty="0"/>
              <a:t> třídění plastového odpadu vedoucí k sestavení experimentálního vysoce účinného třídícího zařízení.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876E3B6-3DDF-40C4-B965-60DF81301B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7071" y="2576283"/>
            <a:ext cx="5224954" cy="337478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DA3425B-68EF-4060-ACB9-A7BB4991B38D}"/>
              </a:ext>
            </a:extLst>
          </p:cNvPr>
          <p:cNvSpPr txBox="1"/>
          <p:nvPr/>
        </p:nvSpPr>
        <p:spPr>
          <a:xfrm>
            <a:off x="1907309" y="5869083"/>
            <a:ext cx="86027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Hlavní řešitel: </a:t>
            </a:r>
            <a:r>
              <a:rPr lang="cs-CZ" sz="1200" dirty="0"/>
              <a:t>Vysoká škola chemicko- technologická v Praze, Fakulta chemicko-inženýrská, Ústav chemického inženýrství</a:t>
            </a:r>
          </a:p>
        </p:txBody>
      </p:sp>
    </p:spTree>
    <p:extLst>
      <p:ext uri="{BB962C8B-B14F-4D97-AF65-F5344CB8AC3E}">
        <p14:creationId xmlns:p14="http://schemas.microsoft.com/office/powerpoint/2010/main" val="4270460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>
            <a:extLst>
              <a:ext uri="{FF2B5EF4-FFF2-40B4-BE49-F238E27FC236}">
                <a16:creationId xmlns:a16="http://schemas.microsoft.com/office/drawing/2014/main" id="{9404CF93-3A41-451C-AAD6-9B0978E78161}"/>
              </a:ext>
            </a:extLst>
          </p:cNvPr>
          <p:cNvGrpSpPr/>
          <p:nvPr/>
        </p:nvGrpSpPr>
        <p:grpSpPr>
          <a:xfrm>
            <a:off x="1076803" y="1933898"/>
            <a:ext cx="9196410" cy="3376135"/>
            <a:chOff x="1240221" y="2576283"/>
            <a:chExt cx="9196410" cy="3376135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7A85CD2C-7B15-494F-AB73-0C23C41FD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1697" y="2724649"/>
              <a:ext cx="9034934" cy="3227769"/>
            </a:xfrm>
            <a:prstGeom prst="rect">
              <a:avLst/>
            </a:prstGeom>
          </p:spPr>
        </p:pic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440D0729-00B7-47AF-8A6D-0EAEA1322470}"/>
                </a:ext>
              </a:extLst>
            </p:cNvPr>
            <p:cNvSpPr/>
            <p:nvPr/>
          </p:nvSpPr>
          <p:spPr>
            <a:xfrm>
              <a:off x="1240221" y="2576283"/>
              <a:ext cx="4127964" cy="10708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pic>
        <p:nvPicPr>
          <p:cNvPr id="46" name="Obrázek 7"/>
          <p:cNvPicPr/>
          <p:nvPr/>
        </p:nvPicPr>
        <p:blipFill>
          <a:blip r:embed="rId3"/>
          <a:stretch/>
        </p:blipFill>
        <p:spPr>
          <a:xfrm>
            <a:off x="508177" y="132081"/>
            <a:ext cx="1787040" cy="359640"/>
          </a:xfrm>
          <a:prstGeom prst="rect">
            <a:avLst/>
          </a:prstGeom>
          <a:ln w="0">
            <a:noFill/>
          </a:ln>
        </p:spPr>
      </p:pic>
      <p:pic>
        <p:nvPicPr>
          <p:cNvPr id="11" name="Obrázek 9">
            <a:extLst>
              <a:ext uri="{FF2B5EF4-FFF2-40B4-BE49-F238E27FC236}">
                <a16:creationId xmlns:a16="http://schemas.microsoft.com/office/drawing/2014/main" id="{DFAD9BC3-7355-4420-A26F-72107E03239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68576" y="6096000"/>
            <a:ext cx="471950" cy="446248"/>
          </a:xfrm>
          <a:prstGeom prst="rect">
            <a:avLst/>
          </a:prstGeom>
          <a:ln w="0">
            <a:noFill/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CCF5F26-D933-4CE0-AC0A-CB94C7DAB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307" y="5952418"/>
            <a:ext cx="3939287" cy="790473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D07EB50-030C-46E6-9BF8-1E19E7B764DF}"/>
              </a:ext>
            </a:extLst>
          </p:cNvPr>
          <p:cNvSpPr txBox="1"/>
          <p:nvPr/>
        </p:nvSpPr>
        <p:spPr>
          <a:xfrm>
            <a:off x="8407892" y="6172916"/>
            <a:ext cx="33155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PLASTKO 2024, 17. 4. 2024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AC33DDD-B477-4E9C-BE8E-1E7DE26DD37D}"/>
              </a:ext>
            </a:extLst>
          </p:cNvPr>
          <p:cNvSpPr txBox="1"/>
          <p:nvPr/>
        </p:nvSpPr>
        <p:spPr>
          <a:xfrm>
            <a:off x="447724" y="729623"/>
            <a:ext cx="8342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Termochemické zpracování odpadních plastů pomocí </a:t>
            </a:r>
            <a:r>
              <a:rPr lang="cs-CZ" sz="2000" b="1" dirty="0" err="1"/>
              <a:t>pyrolýzních</a:t>
            </a:r>
            <a:r>
              <a:rPr lang="cs-CZ" sz="2000" b="1" dirty="0"/>
              <a:t>, </a:t>
            </a:r>
          </a:p>
          <a:p>
            <a:r>
              <a:rPr lang="cs-CZ" sz="2000" b="1" dirty="0"/>
              <a:t>katalytických a purifikačních procesů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9754F1B-0B62-4C30-995B-E3B34A45CC18}"/>
              </a:ext>
            </a:extLst>
          </p:cNvPr>
          <p:cNvSpPr txBox="1"/>
          <p:nvPr/>
        </p:nvSpPr>
        <p:spPr>
          <a:xfrm>
            <a:off x="468576" y="1427080"/>
            <a:ext cx="10646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Cíl projektu:</a:t>
            </a:r>
          </a:p>
          <a:p>
            <a:r>
              <a:rPr lang="cs-CZ" dirty="0"/>
              <a:t>Návrh a ověření systému pro katalytickou pyrolýzu plastových odpadů se sníženým obsahem heteroatomů v pyrolýzní kapalině.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9F56BEC-031D-47A3-A33A-CAABB7C213EE}"/>
              </a:ext>
            </a:extLst>
          </p:cNvPr>
          <p:cNvSpPr txBox="1"/>
          <p:nvPr/>
        </p:nvSpPr>
        <p:spPr>
          <a:xfrm>
            <a:off x="4972594" y="5952418"/>
            <a:ext cx="26965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Hlavní řešitel: </a:t>
            </a:r>
            <a:r>
              <a:rPr lang="pl-PL" sz="1200" dirty="0"/>
              <a:t>ORLEN UniCRE, a.s.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4239185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Obrázek 7"/>
          <p:cNvPicPr/>
          <p:nvPr/>
        </p:nvPicPr>
        <p:blipFill>
          <a:blip r:embed="rId3"/>
          <a:stretch/>
        </p:blipFill>
        <p:spPr>
          <a:xfrm>
            <a:off x="508177" y="132081"/>
            <a:ext cx="1787040" cy="359640"/>
          </a:xfrm>
          <a:prstGeom prst="rect">
            <a:avLst/>
          </a:prstGeom>
          <a:ln w="0">
            <a:noFill/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CCF5F26-D933-4CE0-AC0A-CB94C7DAB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307" y="5952418"/>
            <a:ext cx="3939287" cy="79047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AC33DDD-B477-4E9C-BE8E-1E7DE26DD37D}"/>
              </a:ext>
            </a:extLst>
          </p:cNvPr>
          <p:cNvSpPr txBox="1"/>
          <p:nvPr/>
        </p:nvSpPr>
        <p:spPr>
          <a:xfrm>
            <a:off x="772689" y="790720"/>
            <a:ext cx="4203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Funkční polyuretanové polymery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9754F1B-0B62-4C30-995B-E3B34A45CC18}"/>
              </a:ext>
            </a:extLst>
          </p:cNvPr>
          <p:cNvSpPr txBox="1"/>
          <p:nvPr/>
        </p:nvSpPr>
        <p:spPr>
          <a:xfrm>
            <a:off x="772690" y="920000"/>
            <a:ext cx="106466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</a:t>
            </a:r>
          </a:p>
          <a:p>
            <a:r>
              <a:rPr lang="cs-CZ" b="1" dirty="0"/>
              <a:t>Cíl projektu:</a:t>
            </a:r>
          </a:p>
          <a:p>
            <a:r>
              <a:rPr lang="cs-CZ" dirty="0"/>
              <a:t>Navrhnout a optimalizovat syntézu polyuretanů vhodných pro přípravu nanovlákenných materiálů a vodných disperzí pro uplatnění v oblasti výroby textilií určených pro pracovní oděvy se zvýšenou ochranou proti ohni a elektrostatickému výboji.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8CF3B807-45E6-448E-883D-704ED15DEDE2}"/>
              </a:ext>
            </a:extLst>
          </p:cNvPr>
          <p:cNvGrpSpPr/>
          <p:nvPr/>
        </p:nvGrpSpPr>
        <p:grpSpPr>
          <a:xfrm>
            <a:off x="467320" y="2063847"/>
            <a:ext cx="11257360" cy="4496753"/>
            <a:chOff x="468576" y="2325868"/>
            <a:chExt cx="11257360" cy="4496753"/>
          </a:xfrm>
        </p:grpSpPr>
        <p:pic>
          <p:nvPicPr>
            <p:cNvPr id="11" name="Obrázek 9">
              <a:extLst>
                <a:ext uri="{FF2B5EF4-FFF2-40B4-BE49-F238E27FC236}">
                  <a16:creationId xmlns:a16="http://schemas.microsoft.com/office/drawing/2014/main" id="{DFAD9BC3-7355-4420-A26F-72107E03239C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468576" y="6096000"/>
              <a:ext cx="471950" cy="446248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CD07EB50-030C-46E6-9BF8-1E19E7B764DF}"/>
                </a:ext>
              </a:extLst>
            </p:cNvPr>
            <p:cNvSpPr txBox="1"/>
            <p:nvPr/>
          </p:nvSpPr>
          <p:spPr>
            <a:xfrm>
              <a:off x="8410404" y="6453289"/>
              <a:ext cx="3315532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cs-CZ" dirty="0"/>
                <a:t>PLASTKO 2024, 17. 4. 2024</a:t>
              </a:r>
            </a:p>
          </p:txBody>
        </p:sp>
        <p:pic>
          <p:nvPicPr>
            <p:cNvPr id="2" name="Obrázek 1">
              <a:extLst>
                <a:ext uri="{FF2B5EF4-FFF2-40B4-BE49-F238E27FC236}">
                  <a16:creationId xmlns:a16="http://schemas.microsoft.com/office/drawing/2014/main" id="{3B5C547E-665F-4486-8FA2-DB37DBE47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34358" y="2736014"/>
              <a:ext cx="10033285" cy="3436901"/>
            </a:xfrm>
            <a:prstGeom prst="rect">
              <a:avLst/>
            </a:prstGeom>
          </p:spPr>
        </p:pic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993AA204-F65A-472C-97A1-1A43201870C7}"/>
                </a:ext>
              </a:extLst>
            </p:cNvPr>
            <p:cNvSpPr/>
            <p:nvPr/>
          </p:nvSpPr>
          <p:spPr>
            <a:xfrm>
              <a:off x="1198180" y="2648074"/>
              <a:ext cx="4487917" cy="10708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705C3CC8-149E-47EC-9394-53A8DD57F4CD}"/>
                </a:ext>
              </a:extLst>
            </p:cNvPr>
            <p:cNvSpPr/>
            <p:nvPr/>
          </p:nvSpPr>
          <p:spPr>
            <a:xfrm>
              <a:off x="6438248" y="2325868"/>
              <a:ext cx="3939287" cy="627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ADC0AB10-6169-4920-8956-274DB54BD9E6}"/>
              </a:ext>
            </a:extLst>
          </p:cNvPr>
          <p:cNvSpPr txBox="1"/>
          <p:nvPr/>
        </p:nvSpPr>
        <p:spPr>
          <a:xfrm>
            <a:off x="4692187" y="5921996"/>
            <a:ext cx="3489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Hlavní řešitel: </a:t>
            </a:r>
            <a:r>
              <a:rPr lang="pl-PL" sz="1200" dirty="0"/>
              <a:t>Centrum organické  chemie s.r.o.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092352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Obrázek 7"/>
          <p:cNvPicPr/>
          <p:nvPr/>
        </p:nvPicPr>
        <p:blipFill>
          <a:blip r:embed="rId3"/>
          <a:stretch/>
        </p:blipFill>
        <p:spPr>
          <a:xfrm>
            <a:off x="508177" y="132081"/>
            <a:ext cx="1787040" cy="359640"/>
          </a:xfrm>
          <a:prstGeom prst="rect">
            <a:avLst/>
          </a:prstGeom>
          <a:ln w="0">
            <a:noFill/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CCF5F26-D933-4CE0-AC0A-CB94C7DAB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307" y="5952418"/>
            <a:ext cx="3939287" cy="79047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AC33DDD-B477-4E9C-BE8E-1E7DE26DD37D}"/>
              </a:ext>
            </a:extLst>
          </p:cNvPr>
          <p:cNvSpPr txBox="1"/>
          <p:nvPr/>
        </p:nvSpPr>
        <p:spPr>
          <a:xfrm>
            <a:off x="683529" y="167092"/>
            <a:ext cx="7409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b="1" dirty="0"/>
          </a:p>
          <a:p>
            <a:endParaRPr lang="cs-CZ" sz="2000" dirty="0"/>
          </a:p>
          <a:p>
            <a:r>
              <a:rPr lang="cs-CZ" sz="2000" b="1" dirty="0"/>
              <a:t>Technologie zpracování odpadních kalů z recyklace plastů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9754F1B-0B62-4C30-995B-E3B34A45CC18}"/>
              </a:ext>
            </a:extLst>
          </p:cNvPr>
          <p:cNvSpPr txBox="1"/>
          <p:nvPr/>
        </p:nvSpPr>
        <p:spPr>
          <a:xfrm>
            <a:off x="683529" y="1294119"/>
            <a:ext cx="10646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Cíl projektu:</a:t>
            </a:r>
          </a:p>
          <a:p>
            <a:r>
              <a:rPr lang="cs-CZ" dirty="0"/>
              <a:t>Návrh a ověření technologie separace kalů a plastů z procesu mechanické recyklace flexibilních plastových obalů za účelem dalšího využití vedlejších produktů a zvýšení ekonomické a environmentální relevance daného procesu.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EAE45CC-4AF5-4386-B743-809CFFEDB0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863" y="2536116"/>
            <a:ext cx="10134272" cy="2699634"/>
          </a:xfrm>
          <a:prstGeom prst="rect">
            <a:avLst/>
          </a:prstGeom>
        </p:spPr>
      </p:pic>
      <p:pic>
        <p:nvPicPr>
          <p:cNvPr id="16" name="Obrázek 9">
            <a:extLst>
              <a:ext uri="{FF2B5EF4-FFF2-40B4-BE49-F238E27FC236}">
                <a16:creationId xmlns:a16="http://schemas.microsoft.com/office/drawing/2014/main" id="{159C7DD5-32D3-40D2-8601-3C8F68E4D8E6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468576" y="6096000"/>
            <a:ext cx="471950" cy="446248"/>
          </a:xfrm>
          <a:prstGeom prst="rect">
            <a:avLst/>
          </a:prstGeom>
          <a:ln w="0">
            <a:noFill/>
          </a:ln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0497B2F6-0DD0-4B3D-9135-56F3A4136441}"/>
              </a:ext>
            </a:extLst>
          </p:cNvPr>
          <p:cNvSpPr txBox="1"/>
          <p:nvPr/>
        </p:nvSpPr>
        <p:spPr>
          <a:xfrm>
            <a:off x="8407892" y="6172916"/>
            <a:ext cx="33155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PLASTKO 2024, 17. 4. 2024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1E92077-1464-4EA4-84B4-1E79659E6F57}"/>
              </a:ext>
            </a:extLst>
          </p:cNvPr>
          <p:cNvSpPr txBox="1"/>
          <p:nvPr/>
        </p:nvSpPr>
        <p:spPr>
          <a:xfrm>
            <a:off x="4801338" y="5819001"/>
            <a:ext cx="28520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Hlavní řešitel: </a:t>
            </a:r>
            <a:r>
              <a:rPr lang="pl-PL" sz="1200" dirty="0"/>
              <a:t>ASIO TECH, spol. s r.o.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728232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Obrázek 7"/>
          <p:cNvPicPr/>
          <p:nvPr/>
        </p:nvPicPr>
        <p:blipFill>
          <a:blip r:embed="rId3"/>
          <a:stretch/>
        </p:blipFill>
        <p:spPr>
          <a:xfrm>
            <a:off x="508177" y="132081"/>
            <a:ext cx="1787040" cy="359640"/>
          </a:xfrm>
          <a:prstGeom prst="rect">
            <a:avLst/>
          </a:prstGeom>
          <a:ln w="0">
            <a:noFill/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CCF5F26-D933-4CE0-AC0A-CB94C7DAB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307" y="5952418"/>
            <a:ext cx="3939287" cy="79047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AC33DDD-B477-4E9C-BE8E-1E7DE26DD37D}"/>
              </a:ext>
            </a:extLst>
          </p:cNvPr>
          <p:cNvSpPr txBox="1"/>
          <p:nvPr/>
        </p:nvSpPr>
        <p:spPr>
          <a:xfrm>
            <a:off x="656253" y="40215"/>
            <a:ext cx="82237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b="1" dirty="0"/>
          </a:p>
          <a:p>
            <a:endParaRPr lang="cs-CZ" sz="2000" dirty="0"/>
          </a:p>
          <a:p>
            <a:r>
              <a:rPr lang="cs-CZ" sz="2000" dirty="0"/>
              <a:t> </a:t>
            </a:r>
            <a:r>
              <a:rPr lang="cs-CZ" sz="2000" b="1" dirty="0" err="1"/>
              <a:t>Nanovlákenné</a:t>
            </a:r>
            <a:r>
              <a:rPr lang="cs-CZ" sz="2000" b="1" dirty="0"/>
              <a:t> polymerní materiály s antimikrobiální ochranou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9754F1B-0B62-4C30-995B-E3B34A45CC18}"/>
              </a:ext>
            </a:extLst>
          </p:cNvPr>
          <p:cNvSpPr txBox="1"/>
          <p:nvPr/>
        </p:nvSpPr>
        <p:spPr>
          <a:xfrm>
            <a:off x="772689" y="1285509"/>
            <a:ext cx="106466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Cíl projektu:</a:t>
            </a:r>
          </a:p>
          <a:p>
            <a:r>
              <a:rPr lang="cs-CZ" dirty="0"/>
              <a:t>Navrhnout a ověřit způsob ochrany polymerních a nanovlákenných materiálů před tvorbou </a:t>
            </a:r>
            <a:r>
              <a:rPr lang="cs-CZ" dirty="0" err="1"/>
              <a:t>biofilmu</a:t>
            </a:r>
            <a:r>
              <a:rPr lang="cs-CZ" dirty="0"/>
              <a:t> s cílem zvýšení jejich užitných vlastností zejména pro aplikace v oblastech filtračních technologií a povrchových úprav plastových a minerálních výrobků pro uplatnění v potravinářství, vodohospodářství, zdravotnictví a zemědělství.</a:t>
            </a:r>
          </a:p>
        </p:txBody>
      </p:sp>
      <p:pic>
        <p:nvPicPr>
          <p:cNvPr id="16" name="Obrázek 9">
            <a:extLst>
              <a:ext uri="{FF2B5EF4-FFF2-40B4-BE49-F238E27FC236}">
                <a16:creationId xmlns:a16="http://schemas.microsoft.com/office/drawing/2014/main" id="{159C7DD5-32D3-40D2-8601-3C8F68E4D8E6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68576" y="6096000"/>
            <a:ext cx="471950" cy="446248"/>
          </a:xfrm>
          <a:prstGeom prst="rect">
            <a:avLst/>
          </a:prstGeom>
          <a:ln w="0">
            <a:noFill/>
          </a:ln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0497B2F6-0DD0-4B3D-9135-56F3A4136441}"/>
              </a:ext>
            </a:extLst>
          </p:cNvPr>
          <p:cNvSpPr txBox="1"/>
          <p:nvPr/>
        </p:nvSpPr>
        <p:spPr>
          <a:xfrm>
            <a:off x="8407892" y="6172916"/>
            <a:ext cx="33155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PLASTKO 2024, 17. 4. 2024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39AF5D6-E0E9-4B7B-99B8-D265A7A037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4593" y="2761459"/>
            <a:ext cx="8842812" cy="3256743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853AC13E-ABCB-4FD1-AAEA-342E02C95D6B}"/>
              </a:ext>
            </a:extLst>
          </p:cNvPr>
          <p:cNvGrpSpPr/>
          <p:nvPr/>
        </p:nvGrpSpPr>
        <p:grpSpPr>
          <a:xfrm>
            <a:off x="1960017" y="2621991"/>
            <a:ext cx="8755117" cy="3250908"/>
            <a:chOff x="1912883" y="2894183"/>
            <a:chExt cx="8755117" cy="3250908"/>
          </a:xfrm>
        </p:grpSpPr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32F18E91-1A92-47F9-8359-0DA7B55A219E}"/>
                </a:ext>
              </a:extLst>
            </p:cNvPr>
            <p:cNvSpPr/>
            <p:nvPr/>
          </p:nvSpPr>
          <p:spPr>
            <a:xfrm>
              <a:off x="1912883" y="2953407"/>
              <a:ext cx="3436883" cy="4755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6C40E6B2-76A4-4E05-B59E-078E9F2600A4}"/>
                </a:ext>
              </a:extLst>
            </p:cNvPr>
            <p:cNvSpPr/>
            <p:nvPr/>
          </p:nvSpPr>
          <p:spPr>
            <a:xfrm>
              <a:off x="6628775" y="2894183"/>
              <a:ext cx="4039225" cy="10682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DD224E42-9C4C-4D0F-B0A4-BE64DC622D3D}"/>
                </a:ext>
              </a:extLst>
            </p:cNvPr>
            <p:cNvSpPr/>
            <p:nvPr/>
          </p:nvSpPr>
          <p:spPr>
            <a:xfrm>
              <a:off x="2138721" y="5499921"/>
              <a:ext cx="3366534" cy="6451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F14911B-7324-405B-AA7E-32FC87D4075D}"/>
              </a:ext>
            </a:extLst>
          </p:cNvPr>
          <p:cNvSpPr txBox="1"/>
          <p:nvPr/>
        </p:nvSpPr>
        <p:spPr>
          <a:xfrm>
            <a:off x="4537387" y="5952354"/>
            <a:ext cx="28793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Hlavní řešitel: </a:t>
            </a:r>
            <a:r>
              <a:rPr lang="cs-CZ" sz="1200" dirty="0"/>
              <a:t>NANOPROGRESS, </a:t>
            </a:r>
            <a:r>
              <a:rPr lang="cs-CZ" sz="1200" dirty="0" err="1"/>
              <a:t>z.s</a:t>
            </a:r>
            <a:r>
              <a:rPr lang="cs-CZ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8372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Obrázek 7"/>
          <p:cNvPicPr/>
          <p:nvPr/>
        </p:nvPicPr>
        <p:blipFill>
          <a:blip r:embed="rId3"/>
          <a:stretch/>
        </p:blipFill>
        <p:spPr>
          <a:xfrm>
            <a:off x="508177" y="132081"/>
            <a:ext cx="1787040" cy="359640"/>
          </a:xfrm>
          <a:prstGeom prst="rect">
            <a:avLst/>
          </a:prstGeom>
          <a:ln w="0">
            <a:noFill/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CCF5F26-D933-4CE0-AC0A-CB94C7DAB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307" y="5952418"/>
            <a:ext cx="3939287" cy="79047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AC33DDD-B477-4E9C-BE8E-1E7DE26DD37D}"/>
              </a:ext>
            </a:extLst>
          </p:cNvPr>
          <p:cNvSpPr txBox="1"/>
          <p:nvPr/>
        </p:nvSpPr>
        <p:spPr>
          <a:xfrm>
            <a:off x="602699" y="308866"/>
            <a:ext cx="7409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b="1" dirty="0"/>
          </a:p>
          <a:p>
            <a:endParaRPr lang="cs-CZ" sz="2000" dirty="0"/>
          </a:p>
          <a:p>
            <a:r>
              <a:rPr lang="cs-CZ" sz="2000" dirty="0"/>
              <a:t> </a:t>
            </a:r>
            <a:r>
              <a:rPr lang="cs-CZ" sz="2000" b="1" dirty="0"/>
              <a:t>Biopolymery pro agrochemické aplikace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9754F1B-0B62-4C30-995B-E3B34A45CC18}"/>
              </a:ext>
            </a:extLst>
          </p:cNvPr>
          <p:cNvSpPr txBox="1"/>
          <p:nvPr/>
        </p:nvSpPr>
        <p:spPr>
          <a:xfrm>
            <a:off x="602699" y="1169069"/>
            <a:ext cx="10646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</a:t>
            </a:r>
          </a:p>
          <a:p>
            <a:r>
              <a:rPr lang="cs-CZ" b="1" dirty="0"/>
              <a:t>Cíl projektu:</a:t>
            </a:r>
          </a:p>
          <a:p>
            <a:r>
              <a:rPr lang="cs-CZ" dirty="0"/>
              <a:t>Vývoj biologicky rozložitelného polymerního systému pro enkapsulaci dusíkatých hnojiv za účelem zajištění zodpovědného managementu agrochemikálií.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B0FB299-084B-4CC8-A7D1-DC429AA65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6361" y="2602042"/>
            <a:ext cx="4752482" cy="2894093"/>
          </a:xfrm>
          <a:prstGeom prst="rect">
            <a:avLst/>
          </a:prstGeom>
        </p:spPr>
      </p:pic>
      <p:pic>
        <p:nvPicPr>
          <p:cNvPr id="8" name="Obrázek 9">
            <a:extLst>
              <a:ext uri="{FF2B5EF4-FFF2-40B4-BE49-F238E27FC236}">
                <a16:creationId xmlns:a16="http://schemas.microsoft.com/office/drawing/2014/main" id="{0984E9CA-C769-4AC3-9907-D9B33DFD9850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468576" y="6096000"/>
            <a:ext cx="471950" cy="446248"/>
          </a:xfrm>
          <a:prstGeom prst="rect">
            <a:avLst/>
          </a:prstGeom>
          <a:ln w="0">
            <a:noFill/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A9DD5A9-01FA-4012-99C6-47C0D2B43EDF}"/>
              </a:ext>
            </a:extLst>
          </p:cNvPr>
          <p:cNvSpPr txBox="1"/>
          <p:nvPr/>
        </p:nvSpPr>
        <p:spPr>
          <a:xfrm>
            <a:off x="8407892" y="6172916"/>
            <a:ext cx="33155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PLASTKO 2024, 17. 4. 2024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D96D8D7-BF90-46BD-AD80-C71480757017}"/>
              </a:ext>
            </a:extLst>
          </p:cNvPr>
          <p:cNvSpPr txBox="1"/>
          <p:nvPr/>
        </p:nvSpPr>
        <p:spPr>
          <a:xfrm>
            <a:off x="2625787" y="5867000"/>
            <a:ext cx="69404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Hlavní řešitel: </a:t>
            </a:r>
            <a:r>
              <a:rPr lang="cs-CZ" sz="1200" dirty="0"/>
              <a:t>Vysoké učení technické v Brně, Fakulta chemická, Centrum materiálového výzkumu</a:t>
            </a:r>
          </a:p>
        </p:txBody>
      </p:sp>
    </p:spTree>
    <p:extLst>
      <p:ext uri="{BB962C8B-B14F-4D97-AF65-F5344CB8AC3E}">
        <p14:creationId xmlns:p14="http://schemas.microsoft.com/office/powerpoint/2010/main" val="2827215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5D744FF-C8CD-44A4-A690-612CC2241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722" y="2435560"/>
            <a:ext cx="5390833" cy="3218287"/>
          </a:xfrm>
          <a:prstGeom prst="rect">
            <a:avLst/>
          </a:prstGeom>
        </p:spPr>
      </p:pic>
      <p:pic>
        <p:nvPicPr>
          <p:cNvPr id="46" name="Obrázek 7"/>
          <p:cNvPicPr/>
          <p:nvPr/>
        </p:nvPicPr>
        <p:blipFill>
          <a:blip r:embed="rId4"/>
          <a:stretch/>
        </p:blipFill>
        <p:spPr>
          <a:xfrm>
            <a:off x="508177" y="132081"/>
            <a:ext cx="1787040" cy="359640"/>
          </a:xfrm>
          <a:prstGeom prst="rect">
            <a:avLst/>
          </a:prstGeom>
          <a:ln w="0">
            <a:noFill/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CCF5F26-D933-4CE0-AC0A-CB94C7DAB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307" y="5952418"/>
            <a:ext cx="3939287" cy="79047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AC33DDD-B477-4E9C-BE8E-1E7DE26DD37D}"/>
              </a:ext>
            </a:extLst>
          </p:cNvPr>
          <p:cNvSpPr txBox="1"/>
          <p:nvPr/>
        </p:nvSpPr>
        <p:spPr>
          <a:xfrm>
            <a:off x="621668" y="678810"/>
            <a:ext cx="7409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dirty="0"/>
          </a:p>
          <a:p>
            <a:r>
              <a:rPr lang="cs-CZ" sz="2000" dirty="0"/>
              <a:t> </a:t>
            </a:r>
            <a:r>
              <a:rPr lang="cs-CZ" sz="2000" b="1" dirty="0"/>
              <a:t>Zhodnocení polymerních materiálů frakcionační metodou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9754F1B-0B62-4C30-995B-E3B34A45CC18}"/>
              </a:ext>
            </a:extLst>
          </p:cNvPr>
          <p:cNvSpPr txBox="1"/>
          <p:nvPr/>
        </p:nvSpPr>
        <p:spPr>
          <a:xfrm>
            <a:off x="621668" y="1525101"/>
            <a:ext cx="10646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Cíl projektu:</a:t>
            </a:r>
          </a:p>
          <a:p>
            <a:r>
              <a:rPr lang="cs-CZ" dirty="0"/>
              <a:t>Vyvinout a ověřit technologii pro recyklaci vícevrstvých obalových materiálů metodou frakcionace polymerů. Odstraňování frakcí s krátkou délkou řetězců pro navýšení hodnoty recyklovaných materiálů.</a:t>
            </a:r>
          </a:p>
        </p:txBody>
      </p:sp>
      <p:pic>
        <p:nvPicPr>
          <p:cNvPr id="8" name="Obrázek 9">
            <a:extLst>
              <a:ext uri="{FF2B5EF4-FFF2-40B4-BE49-F238E27FC236}">
                <a16:creationId xmlns:a16="http://schemas.microsoft.com/office/drawing/2014/main" id="{0984E9CA-C769-4AC3-9907-D9B33DFD9850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468576" y="6096000"/>
            <a:ext cx="471950" cy="446248"/>
          </a:xfrm>
          <a:prstGeom prst="rect">
            <a:avLst/>
          </a:prstGeom>
          <a:ln w="0">
            <a:noFill/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A9DD5A9-01FA-4012-99C6-47C0D2B43EDF}"/>
              </a:ext>
            </a:extLst>
          </p:cNvPr>
          <p:cNvSpPr txBox="1"/>
          <p:nvPr/>
        </p:nvSpPr>
        <p:spPr>
          <a:xfrm>
            <a:off x="8407892" y="6172916"/>
            <a:ext cx="33155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PLASTKO 2024, 17. 4. 2024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D2CE636-97B6-417D-BEE2-7F80AFD0BC89}"/>
              </a:ext>
            </a:extLst>
          </p:cNvPr>
          <p:cNvSpPr txBox="1"/>
          <p:nvPr/>
        </p:nvSpPr>
        <p:spPr>
          <a:xfrm>
            <a:off x="1907309" y="5869083"/>
            <a:ext cx="86027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Hlavní řešitel: </a:t>
            </a:r>
            <a:r>
              <a:rPr lang="cs-CZ" sz="1200" dirty="0"/>
              <a:t>Vysoká škola chemicko- technologická v Praze, Fakulta chemicko-inženýrská, Ústav chemického inženýrství</a:t>
            </a:r>
          </a:p>
        </p:txBody>
      </p:sp>
    </p:spTree>
    <p:extLst>
      <p:ext uri="{BB962C8B-B14F-4D97-AF65-F5344CB8AC3E}">
        <p14:creationId xmlns:p14="http://schemas.microsoft.com/office/powerpoint/2010/main" val="398721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Obrázek 7"/>
          <p:cNvPicPr/>
          <p:nvPr/>
        </p:nvPicPr>
        <p:blipFill>
          <a:blip r:embed="rId3"/>
          <a:stretch/>
        </p:blipFill>
        <p:spPr>
          <a:xfrm>
            <a:off x="508177" y="132081"/>
            <a:ext cx="1787040" cy="359640"/>
          </a:xfrm>
          <a:prstGeom prst="rect">
            <a:avLst/>
          </a:prstGeom>
          <a:ln w="0">
            <a:noFill/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CCF5F26-D933-4CE0-AC0A-CB94C7DAB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307" y="5952418"/>
            <a:ext cx="3939287" cy="79047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AC33DDD-B477-4E9C-BE8E-1E7DE26DD37D}"/>
              </a:ext>
            </a:extLst>
          </p:cNvPr>
          <p:cNvSpPr txBox="1"/>
          <p:nvPr/>
        </p:nvSpPr>
        <p:spPr>
          <a:xfrm>
            <a:off x="600647" y="678810"/>
            <a:ext cx="11122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dirty="0"/>
          </a:p>
          <a:p>
            <a:r>
              <a:rPr lang="cs-CZ" sz="2000" dirty="0"/>
              <a:t>  </a:t>
            </a:r>
            <a:r>
              <a:rPr lang="cs-CZ" sz="2000" b="1" dirty="0"/>
              <a:t>Inovativní preparáty a intenzifikační procesy pro zlepšení biodegradovatelnosti plastů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9754F1B-0B62-4C30-995B-E3B34A45CC18}"/>
              </a:ext>
            </a:extLst>
          </p:cNvPr>
          <p:cNvSpPr txBox="1"/>
          <p:nvPr/>
        </p:nvSpPr>
        <p:spPr>
          <a:xfrm>
            <a:off x="772688" y="1267081"/>
            <a:ext cx="10646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</a:t>
            </a:r>
          </a:p>
          <a:p>
            <a:r>
              <a:rPr lang="cs-CZ" b="1" dirty="0"/>
              <a:t>Cíl projektu:</a:t>
            </a:r>
          </a:p>
          <a:p>
            <a:r>
              <a:rPr lang="cs-CZ" dirty="0"/>
              <a:t>Vývoj preparátů pro akceleraci degradačních procesů biorozložitelných polymerů zejména v prostředí kompostáren a bioplynových stanic. </a:t>
            </a:r>
          </a:p>
        </p:txBody>
      </p:sp>
      <p:pic>
        <p:nvPicPr>
          <p:cNvPr id="8" name="Obrázek 9">
            <a:extLst>
              <a:ext uri="{FF2B5EF4-FFF2-40B4-BE49-F238E27FC236}">
                <a16:creationId xmlns:a16="http://schemas.microsoft.com/office/drawing/2014/main" id="{0984E9CA-C769-4AC3-9907-D9B33DFD985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68576" y="6096000"/>
            <a:ext cx="471950" cy="446248"/>
          </a:xfrm>
          <a:prstGeom prst="rect">
            <a:avLst/>
          </a:prstGeom>
          <a:ln w="0">
            <a:noFill/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A9DD5A9-01FA-4012-99C6-47C0D2B43EDF}"/>
              </a:ext>
            </a:extLst>
          </p:cNvPr>
          <p:cNvSpPr txBox="1"/>
          <p:nvPr/>
        </p:nvSpPr>
        <p:spPr>
          <a:xfrm>
            <a:off x="8407892" y="6172916"/>
            <a:ext cx="33155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PLASTKO 2024, 17. 4. 2024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75CD567-9141-41DB-BE97-A0BACA3391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9348" y="2619309"/>
            <a:ext cx="4753303" cy="333310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B2717A4B-DAE6-4E35-8333-3F24A820EC4B}"/>
              </a:ext>
            </a:extLst>
          </p:cNvPr>
          <p:cNvSpPr txBox="1"/>
          <p:nvPr/>
        </p:nvSpPr>
        <p:spPr>
          <a:xfrm>
            <a:off x="2727441" y="5869714"/>
            <a:ext cx="6869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Hlavní řešitel: </a:t>
            </a:r>
            <a:r>
              <a:rPr lang="cs-CZ" sz="1200" dirty="0"/>
              <a:t>Univerzita Jana Evangelisty Purkyně v Ústí nad Labem, Fakulta životního prostředí</a:t>
            </a:r>
          </a:p>
        </p:txBody>
      </p:sp>
    </p:spTree>
    <p:extLst>
      <p:ext uri="{BB962C8B-B14F-4D97-AF65-F5344CB8AC3E}">
        <p14:creationId xmlns:p14="http://schemas.microsoft.com/office/powerpoint/2010/main" val="352076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Obrázek 7"/>
          <p:cNvPicPr/>
          <p:nvPr/>
        </p:nvPicPr>
        <p:blipFill>
          <a:blip r:embed="rId3"/>
          <a:stretch/>
        </p:blipFill>
        <p:spPr>
          <a:xfrm>
            <a:off x="508177" y="132081"/>
            <a:ext cx="1787040" cy="359640"/>
          </a:xfrm>
          <a:prstGeom prst="rect">
            <a:avLst/>
          </a:prstGeom>
          <a:ln w="0">
            <a:noFill/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CCF5F26-D933-4CE0-AC0A-CB94C7DAB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307" y="5952418"/>
            <a:ext cx="3939287" cy="79047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AC33DDD-B477-4E9C-BE8E-1E7DE26DD37D}"/>
              </a:ext>
            </a:extLst>
          </p:cNvPr>
          <p:cNvSpPr txBox="1"/>
          <p:nvPr/>
        </p:nvSpPr>
        <p:spPr>
          <a:xfrm>
            <a:off x="600647" y="678810"/>
            <a:ext cx="111227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b="1" dirty="0"/>
          </a:p>
          <a:p>
            <a:r>
              <a:rPr lang="cs-CZ" sz="2000" b="1" dirty="0"/>
              <a:t>Využití biopolymerních surovinových zdrojů 2. generace pro produkty s přidanou hodnotou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9754F1B-0B62-4C30-995B-E3B34A45CC18}"/>
              </a:ext>
            </a:extLst>
          </p:cNvPr>
          <p:cNvSpPr txBox="1"/>
          <p:nvPr/>
        </p:nvSpPr>
        <p:spPr>
          <a:xfrm>
            <a:off x="600647" y="1492155"/>
            <a:ext cx="10646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</a:t>
            </a:r>
          </a:p>
          <a:p>
            <a:r>
              <a:rPr lang="cs-CZ" b="1" dirty="0"/>
              <a:t>Cíl projektu:</a:t>
            </a:r>
          </a:p>
          <a:p>
            <a:r>
              <a:rPr lang="cs-CZ" dirty="0"/>
              <a:t>Návrh a zavedení ověřené technologie pro zpracování druhogeneračních surovin na prekurzory chemických a potravinářských výrob.</a:t>
            </a:r>
          </a:p>
        </p:txBody>
      </p:sp>
      <p:pic>
        <p:nvPicPr>
          <p:cNvPr id="8" name="Obrázek 9">
            <a:extLst>
              <a:ext uri="{FF2B5EF4-FFF2-40B4-BE49-F238E27FC236}">
                <a16:creationId xmlns:a16="http://schemas.microsoft.com/office/drawing/2014/main" id="{0984E9CA-C769-4AC3-9907-D9B33DFD985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68576" y="6096000"/>
            <a:ext cx="471950" cy="446248"/>
          </a:xfrm>
          <a:prstGeom prst="rect">
            <a:avLst/>
          </a:prstGeom>
          <a:ln w="0">
            <a:noFill/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A9DD5A9-01FA-4012-99C6-47C0D2B43EDF}"/>
              </a:ext>
            </a:extLst>
          </p:cNvPr>
          <p:cNvSpPr txBox="1"/>
          <p:nvPr/>
        </p:nvSpPr>
        <p:spPr>
          <a:xfrm>
            <a:off x="8407892" y="6172916"/>
            <a:ext cx="33155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PLASTKO 2024, 17. 4. 2024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CC9364A-D798-4CBC-ACEE-AE3E418C95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261"/>
          <a:stretch/>
        </p:blipFill>
        <p:spPr>
          <a:xfrm>
            <a:off x="1401697" y="2878850"/>
            <a:ext cx="8600923" cy="265685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C99C2DA-CFE5-42C4-8E4C-DC348198FAC0}"/>
              </a:ext>
            </a:extLst>
          </p:cNvPr>
          <p:cNvSpPr txBox="1"/>
          <p:nvPr/>
        </p:nvSpPr>
        <p:spPr>
          <a:xfrm>
            <a:off x="2831136" y="5895917"/>
            <a:ext cx="6947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Hlavní řešitel: </a:t>
            </a:r>
            <a:r>
              <a:rPr lang="cs-CZ" sz="1200" dirty="0"/>
              <a:t>Univerzita Tomáše Bati  ve Zlíně, Univerzitní institut, Centrum polymerních systémů</a:t>
            </a:r>
          </a:p>
        </p:txBody>
      </p:sp>
    </p:spTree>
    <p:extLst>
      <p:ext uri="{BB962C8B-B14F-4D97-AF65-F5344CB8AC3E}">
        <p14:creationId xmlns:p14="http://schemas.microsoft.com/office/powerpoint/2010/main" val="3107462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Obrázek 7"/>
          <p:cNvPicPr/>
          <p:nvPr/>
        </p:nvPicPr>
        <p:blipFill>
          <a:blip r:embed="rId3"/>
          <a:stretch/>
        </p:blipFill>
        <p:spPr>
          <a:xfrm>
            <a:off x="508177" y="132081"/>
            <a:ext cx="1787040" cy="359640"/>
          </a:xfrm>
          <a:prstGeom prst="rect">
            <a:avLst/>
          </a:prstGeom>
          <a:ln w="0">
            <a:noFill/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CCF5F26-D933-4CE0-AC0A-CB94C7DAB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307" y="5952418"/>
            <a:ext cx="3939287" cy="79047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AC33DDD-B477-4E9C-BE8E-1E7DE26DD37D}"/>
              </a:ext>
            </a:extLst>
          </p:cNvPr>
          <p:cNvSpPr txBox="1"/>
          <p:nvPr/>
        </p:nvSpPr>
        <p:spPr>
          <a:xfrm>
            <a:off x="600647" y="678810"/>
            <a:ext cx="11122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 </a:t>
            </a:r>
            <a:endParaRPr lang="cs-CZ" sz="2000" dirty="0"/>
          </a:p>
          <a:p>
            <a:r>
              <a:rPr lang="cs-CZ" sz="2000" dirty="0"/>
              <a:t> </a:t>
            </a:r>
            <a:r>
              <a:rPr lang="cs-CZ" sz="2000" b="1" dirty="0"/>
              <a:t>Recyklace odpadních polymerů z autobaterií pomocí mechanické a chemické recyklace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9754F1B-0B62-4C30-995B-E3B34A45CC18}"/>
              </a:ext>
            </a:extLst>
          </p:cNvPr>
          <p:cNvSpPr txBox="1"/>
          <p:nvPr/>
        </p:nvSpPr>
        <p:spPr>
          <a:xfrm>
            <a:off x="704551" y="1393140"/>
            <a:ext cx="10646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</a:t>
            </a:r>
          </a:p>
          <a:p>
            <a:r>
              <a:rPr lang="cs-CZ" b="1" dirty="0"/>
              <a:t>Cíl projektu:</a:t>
            </a:r>
          </a:p>
          <a:p>
            <a:r>
              <a:rPr lang="cs-CZ" dirty="0"/>
              <a:t>Navrhnout a ověřit technologie recyklace plastových částí použitých autobaterií.</a:t>
            </a:r>
          </a:p>
        </p:txBody>
      </p:sp>
      <p:pic>
        <p:nvPicPr>
          <p:cNvPr id="8" name="Obrázek 9">
            <a:extLst>
              <a:ext uri="{FF2B5EF4-FFF2-40B4-BE49-F238E27FC236}">
                <a16:creationId xmlns:a16="http://schemas.microsoft.com/office/drawing/2014/main" id="{0984E9CA-C769-4AC3-9907-D9B33DFD985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68576" y="6096000"/>
            <a:ext cx="471950" cy="446248"/>
          </a:xfrm>
          <a:prstGeom prst="rect">
            <a:avLst/>
          </a:prstGeom>
          <a:ln w="0">
            <a:noFill/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A9DD5A9-01FA-4012-99C6-47C0D2B43EDF}"/>
              </a:ext>
            </a:extLst>
          </p:cNvPr>
          <p:cNvSpPr txBox="1"/>
          <p:nvPr/>
        </p:nvSpPr>
        <p:spPr>
          <a:xfrm>
            <a:off x="8407892" y="6172916"/>
            <a:ext cx="33155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PLASTKO 2024, 17. 4. 2024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DA28C24-5EC6-466A-ACAE-70D2D9167A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528" y="2883942"/>
            <a:ext cx="9296565" cy="2517663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733C777-F71D-44B3-B6D8-BB621A1CDD6E}"/>
              </a:ext>
            </a:extLst>
          </p:cNvPr>
          <p:cNvSpPr txBox="1"/>
          <p:nvPr/>
        </p:nvSpPr>
        <p:spPr>
          <a:xfrm>
            <a:off x="2727441" y="5869714"/>
            <a:ext cx="6869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Hlavní řešitel: </a:t>
            </a:r>
            <a:r>
              <a:rPr lang="cs-CZ" sz="1200" dirty="0"/>
              <a:t>Univerzita Jana Evangelisty Purkyně v Ústí nad Labem, Fakulta životního prostředí</a:t>
            </a:r>
          </a:p>
        </p:txBody>
      </p:sp>
    </p:spTree>
    <p:extLst>
      <p:ext uri="{BB962C8B-B14F-4D97-AF65-F5344CB8AC3E}">
        <p14:creationId xmlns:p14="http://schemas.microsoft.com/office/powerpoint/2010/main" val="1245868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Obrázek 7"/>
          <p:cNvPicPr/>
          <p:nvPr/>
        </p:nvPicPr>
        <p:blipFill>
          <a:blip r:embed="rId2"/>
          <a:stretch/>
        </p:blipFill>
        <p:spPr>
          <a:xfrm>
            <a:off x="508177" y="132081"/>
            <a:ext cx="1787040" cy="359640"/>
          </a:xfrm>
          <a:prstGeom prst="rect">
            <a:avLst/>
          </a:prstGeom>
          <a:ln w="0">
            <a:noFill/>
          </a:ln>
        </p:spPr>
      </p:pic>
      <p:sp>
        <p:nvSpPr>
          <p:cNvPr id="48" name="TextovéPole 47"/>
          <p:cNvSpPr txBox="1"/>
          <p:nvPr/>
        </p:nvSpPr>
        <p:spPr>
          <a:xfrm>
            <a:off x="5903081" y="3587489"/>
            <a:ext cx="244800" cy="346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 </a:t>
            </a:r>
          </a:p>
        </p:txBody>
      </p:sp>
      <p:pic>
        <p:nvPicPr>
          <p:cNvPr id="11" name="Obrázek 9">
            <a:extLst>
              <a:ext uri="{FF2B5EF4-FFF2-40B4-BE49-F238E27FC236}">
                <a16:creationId xmlns:a16="http://schemas.microsoft.com/office/drawing/2014/main" id="{DFAD9BC3-7355-4420-A26F-72107E03239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68576" y="6096000"/>
            <a:ext cx="471950" cy="446248"/>
          </a:xfrm>
          <a:prstGeom prst="rect">
            <a:avLst/>
          </a:prstGeom>
          <a:ln w="0">
            <a:noFill/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CCF5F26-D933-4CE0-AC0A-CB94C7DAB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307" y="5952418"/>
            <a:ext cx="3939287" cy="790473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D07EB50-030C-46E6-9BF8-1E19E7B764DF}"/>
              </a:ext>
            </a:extLst>
          </p:cNvPr>
          <p:cNvSpPr txBox="1"/>
          <p:nvPr/>
        </p:nvSpPr>
        <p:spPr>
          <a:xfrm>
            <a:off x="8407892" y="6172916"/>
            <a:ext cx="33155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PLASTKO 2024, 17. 4. 2024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A2A1013-E34D-4E91-A3F4-CCD2D25DABF4}"/>
              </a:ext>
            </a:extLst>
          </p:cNvPr>
          <p:cNvSpPr txBox="1"/>
          <p:nvPr/>
        </p:nvSpPr>
        <p:spPr>
          <a:xfrm>
            <a:off x="704551" y="896983"/>
            <a:ext cx="1045335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600" dirty="0"/>
              <a:t>Národní centrum kompetence polymerních materiálů a technologií pro 21. století </a:t>
            </a:r>
            <a:r>
              <a:rPr lang="cs-CZ" sz="1600" b="1" dirty="0"/>
              <a:t>PolyEnvi21</a:t>
            </a:r>
            <a:r>
              <a:rPr lang="cs-CZ" sz="1600" dirty="0"/>
              <a:t> se zaměřuje na výzkum a vývoj nových polymerních systémů zohledňujících cíle udržitelného rozvoje, praktickou uplatitelnost a ekonomickou konkurenceschopnost.</a:t>
            </a:r>
          </a:p>
          <a:p>
            <a:pPr algn="just"/>
            <a:endParaRPr lang="cs-CZ" sz="1600" dirty="0"/>
          </a:p>
          <a:p>
            <a:pPr algn="just"/>
            <a:endParaRPr lang="cs-CZ" sz="1600" dirty="0"/>
          </a:p>
          <a:p>
            <a:pPr algn="just"/>
            <a:endParaRPr lang="cs-CZ" sz="1600" dirty="0"/>
          </a:p>
          <a:p>
            <a:pPr algn="just"/>
            <a:endParaRPr lang="cs-CZ" sz="1600" dirty="0"/>
          </a:p>
          <a:p>
            <a:pPr algn="just"/>
            <a:endParaRPr lang="cs-CZ" sz="1600" dirty="0"/>
          </a:p>
          <a:p>
            <a:pPr algn="just"/>
            <a:endParaRPr lang="cs-CZ" sz="1600" dirty="0"/>
          </a:p>
          <a:p>
            <a:pPr algn="just"/>
            <a:endParaRPr lang="cs-CZ" sz="1600" dirty="0"/>
          </a:p>
          <a:p>
            <a:pPr algn="just"/>
            <a:endParaRPr lang="cs-CZ" sz="16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297F3A8-A0D6-4F79-8DCE-B0BA18756F03}"/>
              </a:ext>
            </a:extLst>
          </p:cNvPr>
          <p:cNvSpPr txBox="1"/>
          <p:nvPr/>
        </p:nvSpPr>
        <p:spPr>
          <a:xfrm>
            <a:off x="3825528" y="5139463"/>
            <a:ext cx="47692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>
                <a:hlinkClick r:id="rId5"/>
              </a:rPr>
              <a:t>https://victoria.mediaplanet.com/app/uploads/sites/136/2021/04/Asset-3-1-2048x1804.png</a:t>
            </a:r>
            <a:r>
              <a:rPr lang="cs-CZ" sz="900" dirty="0"/>
              <a:t> </a:t>
            </a:r>
          </a:p>
        </p:txBody>
      </p:sp>
      <p:pic>
        <p:nvPicPr>
          <p:cNvPr id="1028" name="Picture 4" descr="https://victoria.mediaplanet.com/app/uploads/sites/136/2021/04/Asset-3-1.png">
            <a:extLst>
              <a:ext uri="{FF2B5EF4-FFF2-40B4-BE49-F238E27FC236}">
                <a16:creationId xmlns:a16="http://schemas.microsoft.com/office/drawing/2014/main" id="{DE158DE9-2C03-4678-B457-6A45AD123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90"/>
          <a:stretch/>
        </p:blipFill>
        <p:spPr bwMode="auto">
          <a:xfrm>
            <a:off x="3545126" y="2190444"/>
            <a:ext cx="4772207" cy="301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Obrázek 7"/>
          <p:cNvPicPr/>
          <p:nvPr/>
        </p:nvPicPr>
        <p:blipFill>
          <a:blip r:embed="rId3"/>
          <a:stretch/>
        </p:blipFill>
        <p:spPr>
          <a:xfrm>
            <a:off x="508177" y="132081"/>
            <a:ext cx="1787040" cy="359640"/>
          </a:xfrm>
          <a:prstGeom prst="rect">
            <a:avLst/>
          </a:prstGeom>
          <a:ln w="0">
            <a:noFill/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CCF5F26-D933-4CE0-AC0A-CB94C7DAB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307" y="5952418"/>
            <a:ext cx="3939287" cy="79047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AC33DDD-B477-4E9C-BE8E-1E7DE26DD37D}"/>
              </a:ext>
            </a:extLst>
          </p:cNvPr>
          <p:cNvSpPr txBox="1"/>
          <p:nvPr/>
        </p:nvSpPr>
        <p:spPr>
          <a:xfrm>
            <a:off x="600647" y="678810"/>
            <a:ext cx="11122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 </a:t>
            </a:r>
            <a:r>
              <a:rPr lang="cs-CZ" dirty="0"/>
              <a:t> </a:t>
            </a:r>
            <a:r>
              <a:rPr lang="cs-CZ" b="1" dirty="0"/>
              <a:t>Podpůrné aktivity</a:t>
            </a:r>
          </a:p>
        </p:txBody>
      </p:sp>
      <p:pic>
        <p:nvPicPr>
          <p:cNvPr id="8" name="Obrázek 9">
            <a:extLst>
              <a:ext uri="{FF2B5EF4-FFF2-40B4-BE49-F238E27FC236}">
                <a16:creationId xmlns:a16="http://schemas.microsoft.com/office/drawing/2014/main" id="{0984E9CA-C769-4AC3-9907-D9B33DFD985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68576" y="6096000"/>
            <a:ext cx="471950" cy="446248"/>
          </a:xfrm>
          <a:prstGeom prst="rect">
            <a:avLst/>
          </a:prstGeom>
          <a:ln w="0">
            <a:noFill/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A9DD5A9-01FA-4012-99C6-47C0D2B43EDF}"/>
              </a:ext>
            </a:extLst>
          </p:cNvPr>
          <p:cNvSpPr txBox="1"/>
          <p:nvPr/>
        </p:nvSpPr>
        <p:spPr>
          <a:xfrm>
            <a:off x="8407892" y="6172916"/>
            <a:ext cx="33155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PLASTKO 2024, 17. 4. 2024</a:t>
            </a:r>
          </a:p>
        </p:txBody>
      </p:sp>
      <p:grpSp>
        <p:nvGrpSpPr>
          <p:cNvPr id="30" name="Skupina 29">
            <a:extLst>
              <a:ext uri="{FF2B5EF4-FFF2-40B4-BE49-F238E27FC236}">
                <a16:creationId xmlns:a16="http://schemas.microsoft.com/office/drawing/2014/main" id="{70DE8D06-7CD1-4011-85C6-0A622506D174}"/>
              </a:ext>
            </a:extLst>
          </p:cNvPr>
          <p:cNvGrpSpPr/>
          <p:nvPr/>
        </p:nvGrpSpPr>
        <p:grpSpPr>
          <a:xfrm>
            <a:off x="1492682" y="1077633"/>
            <a:ext cx="8383176" cy="4969558"/>
            <a:chOff x="1492682" y="1077633"/>
            <a:chExt cx="8383176" cy="4969558"/>
          </a:xfrm>
        </p:grpSpPr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535160E3-0B7C-45A4-AFD5-EDBC0C945536}"/>
                </a:ext>
              </a:extLst>
            </p:cNvPr>
            <p:cNvSpPr txBox="1"/>
            <p:nvPr/>
          </p:nvSpPr>
          <p:spPr>
            <a:xfrm>
              <a:off x="3638280" y="1077633"/>
              <a:ext cx="39864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TN02000051 – Cíl Diseminační projekt (2023-2025)</a:t>
              </a:r>
            </a:p>
          </p:txBody>
        </p:sp>
        <p:sp>
          <p:nvSpPr>
            <p:cNvPr id="32" name="Obdélník 31">
              <a:extLst>
                <a:ext uri="{FF2B5EF4-FFF2-40B4-BE49-F238E27FC236}">
                  <a16:creationId xmlns:a16="http://schemas.microsoft.com/office/drawing/2014/main" id="{A496432E-D0D1-4C5D-8161-38DF4584F8BB}"/>
                </a:ext>
              </a:extLst>
            </p:cNvPr>
            <p:cNvSpPr/>
            <p:nvPr/>
          </p:nvSpPr>
          <p:spPr>
            <a:xfrm>
              <a:off x="2316142" y="1819470"/>
              <a:ext cx="1535998" cy="1856792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A1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Komunikace</a:t>
              </a:r>
              <a:br>
                <a:rPr kumimoji="0" lang="cs-CZ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endPara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0CB4EECC-BC4B-43EE-B775-B3E5A4133823}"/>
                </a:ext>
              </a:extLst>
            </p:cNvPr>
            <p:cNvSpPr txBox="1"/>
            <p:nvPr/>
          </p:nvSpPr>
          <p:spPr>
            <a:xfrm>
              <a:off x="2599204" y="2761863"/>
              <a:ext cx="87716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cs-CZ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interní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cs-CZ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externí</a:t>
              </a:r>
            </a:p>
          </p:txBody>
        </p:sp>
        <p:sp>
          <p:nvSpPr>
            <p:cNvPr id="34" name="Obdélník 33">
              <a:extLst>
                <a:ext uri="{FF2B5EF4-FFF2-40B4-BE49-F238E27FC236}">
                  <a16:creationId xmlns:a16="http://schemas.microsoft.com/office/drawing/2014/main" id="{19F7259D-C75B-455F-82D2-8E3391DB2F84}"/>
                </a:ext>
              </a:extLst>
            </p:cNvPr>
            <p:cNvSpPr/>
            <p:nvPr/>
          </p:nvSpPr>
          <p:spPr>
            <a:xfrm>
              <a:off x="4640424" y="1819470"/>
              <a:ext cx="1535998" cy="1856792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A2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Transfer</a:t>
              </a:r>
              <a:br>
                <a:rPr kumimoji="0" lang="cs-CZ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endPara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ovéPole 34">
              <a:extLst>
                <a:ext uri="{FF2B5EF4-FFF2-40B4-BE49-F238E27FC236}">
                  <a16:creationId xmlns:a16="http://schemas.microsoft.com/office/drawing/2014/main" id="{469229DB-B058-4BDB-93A0-B71A2E00296A}"/>
                </a:ext>
              </a:extLst>
            </p:cNvPr>
            <p:cNvSpPr txBox="1"/>
            <p:nvPr/>
          </p:nvSpPr>
          <p:spPr>
            <a:xfrm>
              <a:off x="4705877" y="2659559"/>
              <a:ext cx="153599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cs-CZ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Aplikační </a:t>
              </a:r>
              <a:br>
                <a:rPr kumimoji="0" lang="cs-CZ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</a:br>
              <a:r>
                <a:rPr kumimoji="0" lang="cs-CZ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sektor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cs-CZ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On-</a:t>
              </a:r>
              <a:r>
                <a:rPr kumimoji="0" lang="cs-CZ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site</a:t>
              </a:r>
              <a:r>
                <a:rPr kumimoji="0" lang="cs-CZ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konzultace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cs-CZ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Zpětná vazba</a:t>
              </a:r>
            </a:p>
          </p:txBody>
        </p:sp>
        <p:sp>
          <p:nvSpPr>
            <p:cNvPr id="36" name="TextovéPole 35">
              <a:extLst>
                <a:ext uri="{FF2B5EF4-FFF2-40B4-BE49-F238E27FC236}">
                  <a16:creationId xmlns:a16="http://schemas.microsoft.com/office/drawing/2014/main" id="{8A142F02-2693-40D8-8ADD-52EA03D0969B}"/>
                </a:ext>
              </a:extLst>
            </p:cNvPr>
            <p:cNvSpPr txBox="1"/>
            <p:nvPr/>
          </p:nvSpPr>
          <p:spPr>
            <a:xfrm>
              <a:off x="2058860" y="4338735"/>
              <a:ext cx="2050561" cy="430887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Prezentace centra a dosažených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výsledků.</a:t>
              </a:r>
            </a:p>
          </p:txBody>
        </p:sp>
        <p:sp>
          <p:nvSpPr>
            <p:cNvPr id="37" name="TextovéPole 36">
              <a:extLst>
                <a:ext uri="{FF2B5EF4-FFF2-40B4-BE49-F238E27FC236}">
                  <a16:creationId xmlns:a16="http://schemas.microsoft.com/office/drawing/2014/main" id="{8B64D4D5-D678-4438-9936-53C7654DFAB4}"/>
                </a:ext>
              </a:extLst>
            </p:cNvPr>
            <p:cNvSpPr txBox="1"/>
            <p:nvPr/>
          </p:nvSpPr>
          <p:spPr>
            <a:xfrm>
              <a:off x="4504970" y="4357847"/>
              <a:ext cx="1806905" cy="430887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Požadavky praxe a aplikační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možnosti.</a:t>
              </a:r>
            </a:p>
          </p:txBody>
        </p:sp>
        <p:sp>
          <p:nvSpPr>
            <p:cNvPr id="38" name="Obdélník 37">
              <a:extLst>
                <a:ext uri="{FF2B5EF4-FFF2-40B4-BE49-F238E27FC236}">
                  <a16:creationId xmlns:a16="http://schemas.microsoft.com/office/drawing/2014/main" id="{7E6A4C67-D511-4C4A-B62A-02EDD94DCF9A}"/>
                </a:ext>
              </a:extLst>
            </p:cNvPr>
            <p:cNvSpPr/>
            <p:nvPr/>
          </p:nvSpPr>
          <p:spPr>
            <a:xfrm>
              <a:off x="6878549" y="1833467"/>
              <a:ext cx="1535998" cy="1856792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A3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Legislativa</a:t>
              </a:r>
              <a:br>
                <a:rPr kumimoji="0" lang="cs-CZ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endPara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ovéPole 38">
              <a:extLst>
                <a:ext uri="{FF2B5EF4-FFF2-40B4-BE49-F238E27FC236}">
                  <a16:creationId xmlns:a16="http://schemas.microsoft.com/office/drawing/2014/main" id="{4B2244E2-D55A-4CE5-94DD-4F8392E1C63C}"/>
                </a:ext>
              </a:extLst>
            </p:cNvPr>
            <p:cNvSpPr txBox="1"/>
            <p:nvPr/>
          </p:nvSpPr>
          <p:spPr>
            <a:xfrm>
              <a:off x="6910938" y="2697639"/>
              <a:ext cx="1489510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cs-CZ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Legislativa ČR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cs-CZ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Legislativa EU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cs-CZ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Potřeby průmyslu</a:t>
              </a:r>
            </a:p>
          </p:txBody>
        </p:sp>
        <p:sp>
          <p:nvSpPr>
            <p:cNvPr id="40" name="TextovéPole 39">
              <a:extLst>
                <a:ext uri="{FF2B5EF4-FFF2-40B4-BE49-F238E27FC236}">
                  <a16:creationId xmlns:a16="http://schemas.microsoft.com/office/drawing/2014/main" id="{F688DC32-891B-4207-B5BD-09D491AB3990}"/>
                </a:ext>
              </a:extLst>
            </p:cNvPr>
            <p:cNvSpPr txBox="1"/>
            <p:nvPr/>
          </p:nvSpPr>
          <p:spPr>
            <a:xfrm>
              <a:off x="6433702" y="4357847"/>
              <a:ext cx="2744662" cy="430887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Legislativní soulad v kontextu implementace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principů cirkulární ekonomiky.</a:t>
              </a:r>
            </a:p>
          </p:txBody>
        </p:sp>
        <p:sp>
          <p:nvSpPr>
            <p:cNvPr id="41" name="TextovéPole 40">
              <a:extLst>
                <a:ext uri="{FF2B5EF4-FFF2-40B4-BE49-F238E27FC236}">
                  <a16:creationId xmlns:a16="http://schemas.microsoft.com/office/drawing/2014/main" id="{3667791C-CDEA-4C9C-B7A7-D210693C00E4}"/>
                </a:ext>
              </a:extLst>
            </p:cNvPr>
            <p:cNvSpPr txBox="1"/>
            <p:nvPr/>
          </p:nvSpPr>
          <p:spPr>
            <a:xfrm>
              <a:off x="2664209" y="5523971"/>
              <a:ext cx="54884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Posílení relevance výsledků řešení jednotlivých dílčích projektů a zvýšení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jejich aplikovatelnosti v praxi.</a:t>
              </a:r>
            </a:p>
          </p:txBody>
        </p:sp>
        <p:cxnSp>
          <p:nvCxnSpPr>
            <p:cNvPr id="42" name="Přímá spojnice se šipkou 41">
              <a:extLst>
                <a:ext uri="{FF2B5EF4-FFF2-40B4-BE49-F238E27FC236}">
                  <a16:creationId xmlns:a16="http://schemas.microsoft.com/office/drawing/2014/main" id="{4F35A2B9-5955-40BA-8030-F57A8A33DE12}"/>
                </a:ext>
              </a:extLst>
            </p:cNvPr>
            <p:cNvCxnSpPr>
              <a:stCxn id="32" idx="2"/>
            </p:cNvCxnSpPr>
            <p:nvPr/>
          </p:nvCxnSpPr>
          <p:spPr>
            <a:xfrm>
              <a:off x="3084141" y="3676262"/>
              <a:ext cx="0" cy="662473"/>
            </a:xfrm>
            <a:prstGeom prst="straightConnector1">
              <a:avLst/>
            </a:prstGeom>
            <a:noFill/>
            <a:ln w="25400" cap="flat" cmpd="sng" algn="ctr">
              <a:solidFill>
                <a:srgbClr val="FFC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3" name="Přímá spojnice se šipkou 42">
              <a:extLst>
                <a:ext uri="{FF2B5EF4-FFF2-40B4-BE49-F238E27FC236}">
                  <a16:creationId xmlns:a16="http://schemas.microsoft.com/office/drawing/2014/main" id="{8266C250-037A-494F-A222-6FDD9D4FA7F9}"/>
                </a:ext>
              </a:extLst>
            </p:cNvPr>
            <p:cNvCxnSpPr/>
            <p:nvPr/>
          </p:nvCxnSpPr>
          <p:spPr>
            <a:xfrm>
              <a:off x="5408423" y="3690259"/>
              <a:ext cx="0" cy="662473"/>
            </a:xfrm>
            <a:prstGeom prst="straightConnector1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4" name="Přímá spojnice se šipkou 43">
              <a:extLst>
                <a:ext uri="{FF2B5EF4-FFF2-40B4-BE49-F238E27FC236}">
                  <a16:creationId xmlns:a16="http://schemas.microsoft.com/office/drawing/2014/main" id="{6D5EBD01-1209-478C-9288-2EC3B4C9D4A7}"/>
                </a:ext>
              </a:extLst>
            </p:cNvPr>
            <p:cNvCxnSpPr/>
            <p:nvPr/>
          </p:nvCxnSpPr>
          <p:spPr>
            <a:xfrm>
              <a:off x="7646548" y="3712032"/>
              <a:ext cx="0" cy="662473"/>
            </a:xfrm>
            <a:prstGeom prst="straightConnector1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5" name="Šipka: obousměrná vodorovná 44">
              <a:extLst>
                <a:ext uri="{FF2B5EF4-FFF2-40B4-BE49-F238E27FC236}">
                  <a16:creationId xmlns:a16="http://schemas.microsoft.com/office/drawing/2014/main" id="{0A58551D-51FA-40FB-9BB5-14665A8A1B99}"/>
                </a:ext>
              </a:extLst>
            </p:cNvPr>
            <p:cNvSpPr/>
            <p:nvPr/>
          </p:nvSpPr>
          <p:spPr>
            <a:xfrm>
              <a:off x="4034043" y="2632299"/>
              <a:ext cx="424478" cy="186611"/>
            </a:xfrm>
            <a:prstGeom prst="leftRightArrow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Šipka: obousměrná vodorovná 46">
              <a:extLst>
                <a:ext uri="{FF2B5EF4-FFF2-40B4-BE49-F238E27FC236}">
                  <a16:creationId xmlns:a16="http://schemas.microsoft.com/office/drawing/2014/main" id="{52FF60B6-D1B8-4F82-8618-70518D4224CF}"/>
                </a:ext>
              </a:extLst>
            </p:cNvPr>
            <p:cNvSpPr/>
            <p:nvPr/>
          </p:nvSpPr>
          <p:spPr>
            <a:xfrm>
              <a:off x="6315246" y="2654560"/>
              <a:ext cx="424478" cy="186611"/>
            </a:xfrm>
            <a:prstGeom prst="leftRightArrow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bdélník 47">
              <a:extLst>
                <a:ext uri="{FF2B5EF4-FFF2-40B4-BE49-F238E27FC236}">
                  <a16:creationId xmlns:a16="http://schemas.microsoft.com/office/drawing/2014/main" id="{14D8F038-10A9-4732-86D5-275C3FC13EA7}"/>
                </a:ext>
              </a:extLst>
            </p:cNvPr>
            <p:cNvSpPr/>
            <p:nvPr/>
          </p:nvSpPr>
          <p:spPr>
            <a:xfrm>
              <a:off x="1492682" y="1464412"/>
              <a:ext cx="8383176" cy="3690504"/>
            </a:xfrm>
            <a:prstGeom prst="rect">
              <a:avLst/>
            </a:prstGeom>
            <a:noFill/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Šipka: dolů 48">
              <a:extLst>
                <a:ext uri="{FF2B5EF4-FFF2-40B4-BE49-F238E27FC236}">
                  <a16:creationId xmlns:a16="http://schemas.microsoft.com/office/drawing/2014/main" id="{2805B25C-277A-4B33-920D-E6D32439596D}"/>
                </a:ext>
              </a:extLst>
            </p:cNvPr>
            <p:cNvSpPr/>
            <p:nvPr/>
          </p:nvSpPr>
          <p:spPr>
            <a:xfrm>
              <a:off x="5324586" y="5223883"/>
              <a:ext cx="149289" cy="315403"/>
            </a:xfrm>
            <a:prstGeom prst="downArrow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rgbClr val="E7E6E6">
                  <a:lumMod val="9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6516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Obrázek 7"/>
          <p:cNvPicPr/>
          <p:nvPr/>
        </p:nvPicPr>
        <p:blipFill>
          <a:blip r:embed="rId3"/>
          <a:stretch/>
        </p:blipFill>
        <p:spPr>
          <a:xfrm>
            <a:off x="508177" y="132081"/>
            <a:ext cx="1787040" cy="359640"/>
          </a:xfrm>
          <a:prstGeom prst="rect">
            <a:avLst/>
          </a:prstGeom>
          <a:ln w="0">
            <a:noFill/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CCF5F26-D933-4CE0-AC0A-CB94C7DAB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307" y="5952418"/>
            <a:ext cx="3939287" cy="790473"/>
          </a:xfrm>
          <a:prstGeom prst="rect">
            <a:avLst/>
          </a:prstGeom>
        </p:spPr>
      </p:pic>
      <p:pic>
        <p:nvPicPr>
          <p:cNvPr id="8" name="Obrázek 9">
            <a:extLst>
              <a:ext uri="{FF2B5EF4-FFF2-40B4-BE49-F238E27FC236}">
                <a16:creationId xmlns:a16="http://schemas.microsoft.com/office/drawing/2014/main" id="{0984E9CA-C769-4AC3-9907-D9B33DFD985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68576" y="6096000"/>
            <a:ext cx="471950" cy="446248"/>
          </a:xfrm>
          <a:prstGeom prst="rect">
            <a:avLst/>
          </a:prstGeom>
          <a:ln w="0">
            <a:noFill/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A9DD5A9-01FA-4012-99C6-47C0D2B43EDF}"/>
              </a:ext>
            </a:extLst>
          </p:cNvPr>
          <p:cNvSpPr txBox="1"/>
          <p:nvPr/>
        </p:nvSpPr>
        <p:spPr>
          <a:xfrm>
            <a:off x="8407892" y="6172916"/>
            <a:ext cx="33155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PLASTKO 2024, 17. 4. 2024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7727D10-61F3-437D-8B2E-60B03386E3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6322841"/>
              </p:ext>
            </p:extLst>
          </p:nvPr>
        </p:nvGraphicFramePr>
        <p:xfrm>
          <a:off x="5599523" y="1046375"/>
          <a:ext cx="6713502" cy="4560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40E2C257-8724-4105-9F59-9A4243B4B234}"/>
              </a:ext>
            </a:extLst>
          </p:cNvPr>
          <p:cNvSpPr txBox="1"/>
          <p:nvPr/>
        </p:nvSpPr>
        <p:spPr>
          <a:xfrm>
            <a:off x="319031" y="683046"/>
            <a:ext cx="717375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Konsorcium PolyEnvi21 je otevřeno spolupráci zejména v oblastech: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implementace výstupů dílčích projektů v praxi,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orientace výzkumných aktivit,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spolupráce na návazných projektech,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sdílení znalostí,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diseminace výsledků řešení a další.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1026" name="Picture 2" descr="ilustrační grafika MPO pro výzvu I. Služby infrastruktury">
            <a:extLst>
              <a:ext uri="{FF2B5EF4-FFF2-40B4-BE49-F238E27FC236}">
                <a16:creationId xmlns:a16="http://schemas.microsoft.com/office/drawing/2014/main" id="{66C4E97F-F281-4D45-8EFE-1618727A2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26" y="3306708"/>
            <a:ext cx="4291350" cy="257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02797F8-ABD5-4DA2-B431-FCFF091C1090}"/>
              </a:ext>
            </a:extLst>
          </p:cNvPr>
          <p:cNvSpPr txBox="1"/>
          <p:nvPr/>
        </p:nvSpPr>
        <p:spPr>
          <a:xfrm>
            <a:off x="2352280" y="2959613"/>
            <a:ext cx="1553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/>
              <a:t>Připravujeme:</a:t>
            </a:r>
          </a:p>
        </p:txBody>
      </p:sp>
    </p:spTree>
    <p:extLst>
      <p:ext uri="{BB962C8B-B14F-4D97-AF65-F5344CB8AC3E}">
        <p14:creationId xmlns:p14="http://schemas.microsoft.com/office/powerpoint/2010/main" val="835916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168258" y="444975"/>
            <a:ext cx="4396359" cy="11064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Celková plocha: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10,665 m</a:t>
            </a:r>
            <a:r>
              <a:rPr kumimoji="0" lang="cs-CZ" sz="2000" b="0" i="0" u="none" strike="noStrike" kern="1200" cap="none" spc="0" normalizeH="0" baseline="3000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2</a:t>
            </a:r>
          </a:p>
        </p:txBody>
      </p:sp>
      <p:sp>
        <p:nvSpPr>
          <p:cNvPr id="7" name="Volný tvar 6"/>
          <p:cNvSpPr/>
          <p:nvPr/>
        </p:nvSpPr>
        <p:spPr>
          <a:xfrm rot="479607">
            <a:off x="805567" y="3365228"/>
            <a:ext cx="2043174" cy="2791513"/>
          </a:xfrm>
          <a:custGeom>
            <a:avLst/>
            <a:gdLst>
              <a:gd name="connsiteX0" fmla="*/ 0 w 939800"/>
              <a:gd name="connsiteY0" fmla="*/ 1282700 h 1282700"/>
              <a:gd name="connsiteX1" fmla="*/ 0 w 939800"/>
              <a:gd name="connsiteY1" fmla="*/ 190500 h 1282700"/>
              <a:gd name="connsiteX2" fmla="*/ 279400 w 939800"/>
              <a:gd name="connsiteY2" fmla="*/ 0 h 1282700"/>
              <a:gd name="connsiteX3" fmla="*/ 939800 w 939800"/>
              <a:gd name="connsiteY3" fmla="*/ 190500 h 1282700"/>
              <a:gd name="connsiteX0" fmla="*/ 0 w 939800"/>
              <a:gd name="connsiteY0" fmla="*/ 1282700 h 1282700"/>
              <a:gd name="connsiteX1" fmla="*/ 69264 w 939800"/>
              <a:gd name="connsiteY1" fmla="*/ 447559 h 1282700"/>
              <a:gd name="connsiteX2" fmla="*/ 279400 w 939800"/>
              <a:gd name="connsiteY2" fmla="*/ 0 h 1282700"/>
              <a:gd name="connsiteX3" fmla="*/ 939800 w 939800"/>
              <a:gd name="connsiteY3" fmla="*/ 190500 h 1282700"/>
              <a:gd name="connsiteX0" fmla="*/ 0 w 939800"/>
              <a:gd name="connsiteY0" fmla="*/ 1282700 h 1282700"/>
              <a:gd name="connsiteX1" fmla="*/ 66281 w 939800"/>
              <a:gd name="connsiteY1" fmla="*/ 497505 h 1282700"/>
              <a:gd name="connsiteX2" fmla="*/ 279400 w 939800"/>
              <a:gd name="connsiteY2" fmla="*/ 0 h 1282700"/>
              <a:gd name="connsiteX3" fmla="*/ 939800 w 939800"/>
              <a:gd name="connsiteY3" fmla="*/ 190500 h 1282700"/>
              <a:gd name="connsiteX0" fmla="*/ 131966 w 873519"/>
              <a:gd name="connsiteY0" fmla="*/ 2791513 h 2791513"/>
              <a:gd name="connsiteX1" fmla="*/ 0 w 873519"/>
              <a:gd name="connsiteY1" fmla="*/ 497505 h 2791513"/>
              <a:gd name="connsiteX2" fmla="*/ 213119 w 873519"/>
              <a:gd name="connsiteY2" fmla="*/ 0 h 2791513"/>
              <a:gd name="connsiteX3" fmla="*/ 873519 w 873519"/>
              <a:gd name="connsiteY3" fmla="*/ 190500 h 279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519" h="2791513">
                <a:moveTo>
                  <a:pt x="131966" y="2791513"/>
                </a:moveTo>
                <a:lnTo>
                  <a:pt x="0" y="497505"/>
                </a:lnTo>
                <a:lnTo>
                  <a:pt x="213119" y="0"/>
                </a:lnTo>
                <a:lnTo>
                  <a:pt x="873519" y="190500"/>
                </a:lnTo>
              </a:path>
            </a:pathLst>
          </a:custGeom>
          <a:noFill/>
          <a:ln w="57150">
            <a:solidFill>
              <a:srgbClr val="934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Volný tvar 8"/>
          <p:cNvSpPr/>
          <p:nvPr/>
        </p:nvSpPr>
        <p:spPr>
          <a:xfrm>
            <a:off x="6099235" y="897313"/>
            <a:ext cx="4617390" cy="3949811"/>
          </a:xfrm>
          <a:custGeom>
            <a:avLst/>
            <a:gdLst>
              <a:gd name="connsiteX0" fmla="*/ 0 w 2256503"/>
              <a:gd name="connsiteY0" fmla="*/ 0 h 1902542"/>
              <a:gd name="connsiteX1" fmla="*/ 14748 w 2256503"/>
              <a:gd name="connsiteY1" fmla="*/ 530942 h 1902542"/>
              <a:gd name="connsiteX2" fmla="*/ 2256503 w 2256503"/>
              <a:gd name="connsiteY2" fmla="*/ 1902542 h 1902542"/>
              <a:gd name="connsiteX3" fmla="*/ 2256503 w 2256503"/>
              <a:gd name="connsiteY3" fmla="*/ 1666567 h 1902542"/>
              <a:gd name="connsiteX4" fmla="*/ 0 w 2256503"/>
              <a:gd name="connsiteY4" fmla="*/ 0 h 1902542"/>
              <a:gd name="connsiteX0" fmla="*/ 0 w 2256503"/>
              <a:gd name="connsiteY0" fmla="*/ 0 h 1902542"/>
              <a:gd name="connsiteX1" fmla="*/ 14748 w 2256503"/>
              <a:gd name="connsiteY1" fmla="*/ 486697 h 1902542"/>
              <a:gd name="connsiteX2" fmla="*/ 2256503 w 2256503"/>
              <a:gd name="connsiteY2" fmla="*/ 1902542 h 1902542"/>
              <a:gd name="connsiteX3" fmla="*/ 2256503 w 2256503"/>
              <a:gd name="connsiteY3" fmla="*/ 1666567 h 1902542"/>
              <a:gd name="connsiteX4" fmla="*/ 0 w 2256503"/>
              <a:gd name="connsiteY4" fmla="*/ 0 h 1902542"/>
              <a:gd name="connsiteX0" fmla="*/ 0 w 2256503"/>
              <a:gd name="connsiteY0" fmla="*/ 0 h 1902542"/>
              <a:gd name="connsiteX1" fmla="*/ 14748 w 2256503"/>
              <a:gd name="connsiteY1" fmla="*/ 486697 h 1902542"/>
              <a:gd name="connsiteX2" fmla="*/ 2256503 w 2256503"/>
              <a:gd name="connsiteY2" fmla="*/ 1902542 h 1902542"/>
              <a:gd name="connsiteX3" fmla="*/ 2246978 w 2256503"/>
              <a:gd name="connsiteY3" fmla="*/ 1666567 h 1902542"/>
              <a:gd name="connsiteX4" fmla="*/ 0 w 2256503"/>
              <a:gd name="connsiteY4" fmla="*/ 0 h 1902542"/>
              <a:gd name="connsiteX0" fmla="*/ 0 w 2249120"/>
              <a:gd name="connsiteY0" fmla="*/ 0 h 1902542"/>
              <a:gd name="connsiteX1" fmla="*/ 14748 w 2249120"/>
              <a:gd name="connsiteY1" fmla="*/ 486697 h 1902542"/>
              <a:gd name="connsiteX2" fmla="*/ 2249120 w 2249120"/>
              <a:gd name="connsiteY2" fmla="*/ 1902542 h 1902542"/>
              <a:gd name="connsiteX3" fmla="*/ 2246978 w 2249120"/>
              <a:gd name="connsiteY3" fmla="*/ 1666567 h 1902542"/>
              <a:gd name="connsiteX4" fmla="*/ 0 w 2249120"/>
              <a:gd name="connsiteY4" fmla="*/ 0 h 1902542"/>
              <a:gd name="connsiteX0" fmla="*/ 0 w 2236815"/>
              <a:gd name="connsiteY0" fmla="*/ 0 h 1914856"/>
              <a:gd name="connsiteX1" fmla="*/ 2443 w 2236815"/>
              <a:gd name="connsiteY1" fmla="*/ 499011 h 1914856"/>
              <a:gd name="connsiteX2" fmla="*/ 2236815 w 2236815"/>
              <a:gd name="connsiteY2" fmla="*/ 1914856 h 1914856"/>
              <a:gd name="connsiteX3" fmla="*/ 2234673 w 2236815"/>
              <a:gd name="connsiteY3" fmla="*/ 1678881 h 1914856"/>
              <a:gd name="connsiteX4" fmla="*/ 0 w 2236815"/>
              <a:gd name="connsiteY4" fmla="*/ 0 h 1914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815" h="1914856">
                <a:moveTo>
                  <a:pt x="0" y="0"/>
                </a:moveTo>
                <a:cubicBezTo>
                  <a:pt x="814" y="166337"/>
                  <a:pt x="1629" y="332674"/>
                  <a:pt x="2443" y="499011"/>
                </a:cubicBezTo>
                <a:lnTo>
                  <a:pt x="2236815" y="1914856"/>
                </a:lnTo>
                <a:lnTo>
                  <a:pt x="2234673" y="1678881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34B2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Volný tvar 9"/>
          <p:cNvSpPr/>
          <p:nvPr/>
        </p:nvSpPr>
        <p:spPr>
          <a:xfrm>
            <a:off x="6073834" y="2133601"/>
            <a:ext cx="4658029" cy="3208476"/>
          </a:xfrm>
          <a:custGeom>
            <a:avLst/>
            <a:gdLst>
              <a:gd name="connsiteX0" fmla="*/ 0 w 2241755"/>
              <a:gd name="connsiteY0" fmla="*/ 0 h 1519084"/>
              <a:gd name="connsiteX1" fmla="*/ 14749 w 2241755"/>
              <a:gd name="connsiteY1" fmla="*/ 471949 h 1519084"/>
              <a:gd name="connsiteX2" fmla="*/ 2241755 w 2241755"/>
              <a:gd name="connsiteY2" fmla="*/ 1519084 h 1519084"/>
              <a:gd name="connsiteX3" fmla="*/ 2241755 w 2241755"/>
              <a:gd name="connsiteY3" fmla="*/ 1312607 h 1519084"/>
              <a:gd name="connsiteX4" fmla="*/ 0 w 2241755"/>
              <a:gd name="connsiteY4" fmla="*/ 0 h 1519084"/>
              <a:gd name="connsiteX0" fmla="*/ 0 w 2241755"/>
              <a:gd name="connsiteY0" fmla="*/ 0 h 1519084"/>
              <a:gd name="connsiteX1" fmla="*/ 2049 w 2241755"/>
              <a:gd name="connsiteY1" fmla="*/ 468774 h 1519084"/>
              <a:gd name="connsiteX2" fmla="*/ 2241755 w 2241755"/>
              <a:gd name="connsiteY2" fmla="*/ 1519084 h 1519084"/>
              <a:gd name="connsiteX3" fmla="*/ 2241755 w 2241755"/>
              <a:gd name="connsiteY3" fmla="*/ 1312607 h 1519084"/>
              <a:gd name="connsiteX4" fmla="*/ 0 w 2241755"/>
              <a:gd name="connsiteY4" fmla="*/ 0 h 1519084"/>
              <a:gd name="connsiteX0" fmla="*/ 0 w 2241755"/>
              <a:gd name="connsiteY0" fmla="*/ 0 h 1519084"/>
              <a:gd name="connsiteX1" fmla="*/ 11574 w 2241755"/>
              <a:gd name="connsiteY1" fmla="*/ 471949 h 1519084"/>
              <a:gd name="connsiteX2" fmla="*/ 2241755 w 2241755"/>
              <a:gd name="connsiteY2" fmla="*/ 1519084 h 1519084"/>
              <a:gd name="connsiteX3" fmla="*/ 2241755 w 2241755"/>
              <a:gd name="connsiteY3" fmla="*/ 1312607 h 1519084"/>
              <a:gd name="connsiteX4" fmla="*/ 0 w 2241755"/>
              <a:gd name="connsiteY4" fmla="*/ 0 h 1519084"/>
              <a:gd name="connsiteX0" fmla="*/ 0 w 2241755"/>
              <a:gd name="connsiteY0" fmla="*/ 0 h 1519084"/>
              <a:gd name="connsiteX1" fmla="*/ 11574 w 2241755"/>
              <a:gd name="connsiteY1" fmla="*/ 471949 h 1519084"/>
              <a:gd name="connsiteX2" fmla="*/ 2241755 w 2241755"/>
              <a:gd name="connsiteY2" fmla="*/ 1519084 h 1519084"/>
              <a:gd name="connsiteX3" fmla="*/ 2238580 w 2241755"/>
              <a:gd name="connsiteY3" fmla="*/ 1325307 h 1519084"/>
              <a:gd name="connsiteX4" fmla="*/ 0 w 2241755"/>
              <a:gd name="connsiteY4" fmla="*/ 0 h 1519084"/>
              <a:gd name="connsiteX0" fmla="*/ 0 w 2242060"/>
              <a:gd name="connsiteY0" fmla="*/ 0 h 1519084"/>
              <a:gd name="connsiteX1" fmla="*/ 11574 w 2242060"/>
              <a:gd name="connsiteY1" fmla="*/ 471949 h 1519084"/>
              <a:gd name="connsiteX2" fmla="*/ 2241755 w 2242060"/>
              <a:gd name="connsiteY2" fmla="*/ 1519084 h 1519084"/>
              <a:gd name="connsiteX3" fmla="*/ 2241755 w 2242060"/>
              <a:gd name="connsiteY3" fmla="*/ 1350707 h 1519084"/>
              <a:gd name="connsiteX4" fmla="*/ 0 w 2242060"/>
              <a:gd name="connsiteY4" fmla="*/ 0 h 1519084"/>
              <a:gd name="connsiteX0" fmla="*/ 0 w 2242060"/>
              <a:gd name="connsiteY0" fmla="*/ 0 h 1519084"/>
              <a:gd name="connsiteX1" fmla="*/ 4430 w 2242060"/>
              <a:gd name="connsiteY1" fmla="*/ 471949 h 1519084"/>
              <a:gd name="connsiteX2" fmla="*/ 2241755 w 2242060"/>
              <a:gd name="connsiteY2" fmla="*/ 1519084 h 1519084"/>
              <a:gd name="connsiteX3" fmla="*/ 2241755 w 2242060"/>
              <a:gd name="connsiteY3" fmla="*/ 1350707 h 1519084"/>
              <a:gd name="connsiteX4" fmla="*/ 0 w 2242060"/>
              <a:gd name="connsiteY4" fmla="*/ 0 h 1519084"/>
              <a:gd name="connsiteX0" fmla="*/ 0 w 2247099"/>
              <a:gd name="connsiteY0" fmla="*/ 0 h 1519084"/>
              <a:gd name="connsiteX1" fmla="*/ 4430 w 2247099"/>
              <a:gd name="connsiteY1" fmla="*/ 471949 h 1519084"/>
              <a:gd name="connsiteX2" fmla="*/ 2241755 w 2247099"/>
              <a:gd name="connsiteY2" fmla="*/ 1519084 h 1519084"/>
              <a:gd name="connsiteX3" fmla="*/ 2246995 w 2247099"/>
              <a:gd name="connsiteY3" fmla="*/ 1335245 h 1519084"/>
              <a:gd name="connsiteX4" fmla="*/ 0 w 2247099"/>
              <a:gd name="connsiteY4" fmla="*/ 0 h 1519084"/>
              <a:gd name="connsiteX0" fmla="*/ 0 w 2241755"/>
              <a:gd name="connsiteY0" fmla="*/ 0 h 1519084"/>
              <a:gd name="connsiteX1" fmla="*/ 4430 w 2241755"/>
              <a:gd name="connsiteY1" fmla="*/ 471949 h 1519084"/>
              <a:gd name="connsiteX2" fmla="*/ 2241755 w 2241755"/>
              <a:gd name="connsiteY2" fmla="*/ 1519084 h 1519084"/>
              <a:gd name="connsiteX3" fmla="*/ 2235992 w 2241755"/>
              <a:gd name="connsiteY3" fmla="*/ 1335245 h 1519084"/>
              <a:gd name="connsiteX4" fmla="*/ 0 w 2241755"/>
              <a:gd name="connsiteY4" fmla="*/ 0 h 1519084"/>
              <a:gd name="connsiteX0" fmla="*/ 0 w 2251776"/>
              <a:gd name="connsiteY0" fmla="*/ 0 h 1519084"/>
              <a:gd name="connsiteX1" fmla="*/ 4430 w 2251776"/>
              <a:gd name="connsiteY1" fmla="*/ 471949 h 1519084"/>
              <a:gd name="connsiteX2" fmla="*/ 2241755 w 2251776"/>
              <a:gd name="connsiteY2" fmla="*/ 1519084 h 1519084"/>
              <a:gd name="connsiteX3" fmla="*/ 2251711 w 2251776"/>
              <a:gd name="connsiteY3" fmla="*/ 1324938 h 1519084"/>
              <a:gd name="connsiteX4" fmla="*/ 0 w 2251776"/>
              <a:gd name="connsiteY4" fmla="*/ 0 h 1519084"/>
              <a:gd name="connsiteX0" fmla="*/ 0 w 2241755"/>
              <a:gd name="connsiteY0" fmla="*/ 0 h 1519084"/>
              <a:gd name="connsiteX1" fmla="*/ 4430 w 2241755"/>
              <a:gd name="connsiteY1" fmla="*/ 471949 h 1519084"/>
              <a:gd name="connsiteX2" fmla="*/ 2241755 w 2241755"/>
              <a:gd name="connsiteY2" fmla="*/ 1519084 h 1519084"/>
              <a:gd name="connsiteX3" fmla="*/ 2237042 w 2241755"/>
              <a:gd name="connsiteY3" fmla="*/ 1324938 h 1519084"/>
              <a:gd name="connsiteX4" fmla="*/ 0 w 2241755"/>
              <a:gd name="connsiteY4" fmla="*/ 0 h 151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755" h="1519084">
                <a:moveTo>
                  <a:pt x="0" y="0"/>
                </a:moveTo>
                <a:cubicBezTo>
                  <a:pt x="1477" y="157316"/>
                  <a:pt x="2953" y="314633"/>
                  <a:pt x="4430" y="471949"/>
                </a:cubicBezTo>
                <a:lnTo>
                  <a:pt x="2241755" y="1519084"/>
                </a:lnTo>
                <a:cubicBezTo>
                  <a:pt x="2240697" y="1454492"/>
                  <a:pt x="2238100" y="1389530"/>
                  <a:pt x="2237042" y="1324938"/>
                </a:cubicBez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FF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Volný tvar 10"/>
          <p:cNvSpPr/>
          <p:nvPr/>
        </p:nvSpPr>
        <p:spPr>
          <a:xfrm>
            <a:off x="6089075" y="3390900"/>
            <a:ext cx="4658032" cy="2483400"/>
          </a:xfrm>
          <a:custGeom>
            <a:avLst/>
            <a:gdLst>
              <a:gd name="connsiteX0" fmla="*/ 6350 w 2247900"/>
              <a:gd name="connsiteY0" fmla="*/ 0 h 1181100"/>
              <a:gd name="connsiteX1" fmla="*/ 0 w 2247900"/>
              <a:gd name="connsiteY1" fmla="*/ 495300 h 1181100"/>
              <a:gd name="connsiteX2" fmla="*/ 2247900 w 2247900"/>
              <a:gd name="connsiteY2" fmla="*/ 1181100 h 1181100"/>
              <a:gd name="connsiteX3" fmla="*/ 2241550 w 2247900"/>
              <a:gd name="connsiteY3" fmla="*/ 977900 h 1181100"/>
              <a:gd name="connsiteX4" fmla="*/ 6350 w 2247900"/>
              <a:gd name="connsiteY4" fmla="*/ 0 h 1181100"/>
              <a:gd name="connsiteX0" fmla="*/ 533 w 2242083"/>
              <a:gd name="connsiteY0" fmla="*/ 0 h 1181100"/>
              <a:gd name="connsiteX1" fmla="*/ 1327 w 2242083"/>
              <a:gd name="connsiteY1" fmla="*/ 495300 h 1181100"/>
              <a:gd name="connsiteX2" fmla="*/ 2242083 w 2242083"/>
              <a:gd name="connsiteY2" fmla="*/ 1181100 h 1181100"/>
              <a:gd name="connsiteX3" fmla="*/ 2235733 w 2242083"/>
              <a:gd name="connsiteY3" fmla="*/ 977900 h 1181100"/>
              <a:gd name="connsiteX4" fmla="*/ 533 w 2242083"/>
              <a:gd name="connsiteY4" fmla="*/ 0 h 1181100"/>
              <a:gd name="connsiteX0" fmla="*/ 533 w 2242083"/>
              <a:gd name="connsiteY0" fmla="*/ 0 h 1181100"/>
              <a:gd name="connsiteX1" fmla="*/ 1327 w 2242083"/>
              <a:gd name="connsiteY1" fmla="*/ 495300 h 1181100"/>
              <a:gd name="connsiteX2" fmla="*/ 2242083 w 2242083"/>
              <a:gd name="connsiteY2" fmla="*/ 1181100 h 1181100"/>
              <a:gd name="connsiteX3" fmla="*/ 2235733 w 2242083"/>
              <a:gd name="connsiteY3" fmla="*/ 962224 h 1181100"/>
              <a:gd name="connsiteX4" fmla="*/ 533 w 2242083"/>
              <a:gd name="connsiteY4" fmla="*/ 0 h 1181100"/>
              <a:gd name="connsiteX0" fmla="*/ 533 w 2242083"/>
              <a:gd name="connsiteY0" fmla="*/ 0 h 1192073"/>
              <a:gd name="connsiteX1" fmla="*/ 1327 w 2242083"/>
              <a:gd name="connsiteY1" fmla="*/ 506273 h 1192073"/>
              <a:gd name="connsiteX2" fmla="*/ 2242083 w 2242083"/>
              <a:gd name="connsiteY2" fmla="*/ 1192073 h 1192073"/>
              <a:gd name="connsiteX3" fmla="*/ 2235733 w 2242083"/>
              <a:gd name="connsiteY3" fmla="*/ 973197 h 1192073"/>
              <a:gd name="connsiteX4" fmla="*/ 533 w 2242083"/>
              <a:gd name="connsiteY4" fmla="*/ 0 h 1192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2083" h="1192073">
                <a:moveTo>
                  <a:pt x="533" y="0"/>
                </a:moveTo>
                <a:cubicBezTo>
                  <a:pt x="-1584" y="165100"/>
                  <a:pt x="3444" y="341173"/>
                  <a:pt x="1327" y="506273"/>
                </a:cubicBezTo>
                <a:lnTo>
                  <a:pt x="2242083" y="1192073"/>
                </a:lnTo>
                <a:lnTo>
                  <a:pt x="2235733" y="973197"/>
                </a:lnTo>
                <a:lnTo>
                  <a:pt x="533" y="0"/>
                </a:lnTo>
                <a:close/>
              </a:path>
            </a:pathLst>
          </a:custGeom>
          <a:noFill/>
          <a:ln w="57150">
            <a:solidFill>
              <a:srgbClr val="EB28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Volný tvar 11"/>
          <p:cNvSpPr/>
          <p:nvPr/>
        </p:nvSpPr>
        <p:spPr>
          <a:xfrm>
            <a:off x="9940292" y="5736814"/>
            <a:ext cx="837296" cy="1101893"/>
          </a:xfrm>
          <a:custGeom>
            <a:avLst/>
            <a:gdLst>
              <a:gd name="connsiteX0" fmla="*/ 9525 w 400050"/>
              <a:gd name="connsiteY0" fmla="*/ 0 h 638175"/>
              <a:gd name="connsiteX1" fmla="*/ 390525 w 400050"/>
              <a:gd name="connsiteY1" fmla="*/ 114300 h 638175"/>
              <a:gd name="connsiteX2" fmla="*/ 400050 w 400050"/>
              <a:gd name="connsiteY2" fmla="*/ 561975 h 638175"/>
              <a:gd name="connsiteX3" fmla="*/ 0 w 400050"/>
              <a:gd name="connsiteY3" fmla="*/ 638175 h 638175"/>
              <a:gd name="connsiteX4" fmla="*/ 9525 w 400050"/>
              <a:gd name="connsiteY4" fmla="*/ 0 h 638175"/>
              <a:gd name="connsiteX0" fmla="*/ 0 w 415925"/>
              <a:gd name="connsiteY0" fmla="*/ 0 h 638175"/>
              <a:gd name="connsiteX1" fmla="*/ 406400 w 415925"/>
              <a:gd name="connsiteY1" fmla="*/ 114300 h 638175"/>
              <a:gd name="connsiteX2" fmla="*/ 415925 w 415925"/>
              <a:gd name="connsiteY2" fmla="*/ 561975 h 638175"/>
              <a:gd name="connsiteX3" fmla="*/ 15875 w 415925"/>
              <a:gd name="connsiteY3" fmla="*/ 638175 h 638175"/>
              <a:gd name="connsiteX4" fmla="*/ 0 w 415925"/>
              <a:gd name="connsiteY4" fmla="*/ 0 h 638175"/>
              <a:gd name="connsiteX0" fmla="*/ 0 w 415925"/>
              <a:gd name="connsiteY0" fmla="*/ 0 h 635000"/>
              <a:gd name="connsiteX1" fmla="*/ 406400 w 415925"/>
              <a:gd name="connsiteY1" fmla="*/ 114300 h 635000"/>
              <a:gd name="connsiteX2" fmla="*/ 415925 w 415925"/>
              <a:gd name="connsiteY2" fmla="*/ 561975 h 635000"/>
              <a:gd name="connsiteX3" fmla="*/ 6350 w 415925"/>
              <a:gd name="connsiteY3" fmla="*/ 635000 h 635000"/>
              <a:gd name="connsiteX4" fmla="*/ 0 w 415925"/>
              <a:gd name="connsiteY4" fmla="*/ 0 h 635000"/>
              <a:gd name="connsiteX0" fmla="*/ 0 w 415925"/>
              <a:gd name="connsiteY0" fmla="*/ 0 h 635000"/>
              <a:gd name="connsiteX1" fmla="*/ 406400 w 415925"/>
              <a:gd name="connsiteY1" fmla="*/ 114300 h 635000"/>
              <a:gd name="connsiteX2" fmla="*/ 415925 w 415925"/>
              <a:gd name="connsiteY2" fmla="*/ 561975 h 635000"/>
              <a:gd name="connsiteX3" fmla="*/ 3175 w 415925"/>
              <a:gd name="connsiteY3" fmla="*/ 635000 h 635000"/>
              <a:gd name="connsiteX4" fmla="*/ 0 w 415925"/>
              <a:gd name="connsiteY4" fmla="*/ 0 h 635000"/>
              <a:gd name="connsiteX0" fmla="*/ 0 w 415925"/>
              <a:gd name="connsiteY0" fmla="*/ 0 h 635000"/>
              <a:gd name="connsiteX1" fmla="*/ 415925 w 415925"/>
              <a:gd name="connsiteY1" fmla="*/ 130175 h 635000"/>
              <a:gd name="connsiteX2" fmla="*/ 415925 w 415925"/>
              <a:gd name="connsiteY2" fmla="*/ 561975 h 635000"/>
              <a:gd name="connsiteX3" fmla="*/ 3175 w 415925"/>
              <a:gd name="connsiteY3" fmla="*/ 635000 h 635000"/>
              <a:gd name="connsiteX4" fmla="*/ 0 w 415925"/>
              <a:gd name="connsiteY4" fmla="*/ 0 h 635000"/>
              <a:gd name="connsiteX0" fmla="*/ 0 w 415925"/>
              <a:gd name="connsiteY0" fmla="*/ 0 h 635000"/>
              <a:gd name="connsiteX1" fmla="*/ 406400 w 415925"/>
              <a:gd name="connsiteY1" fmla="*/ 127000 h 635000"/>
              <a:gd name="connsiteX2" fmla="*/ 415925 w 415925"/>
              <a:gd name="connsiteY2" fmla="*/ 561975 h 635000"/>
              <a:gd name="connsiteX3" fmla="*/ 3175 w 415925"/>
              <a:gd name="connsiteY3" fmla="*/ 635000 h 635000"/>
              <a:gd name="connsiteX4" fmla="*/ 0 w 415925"/>
              <a:gd name="connsiteY4" fmla="*/ 0 h 635000"/>
              <a:gd name="connsiteX0" fmla="*/ 0 w 415925"/>
              <a:gd name="connsiteY0" fmla="*/ 0 h 635000"/>
              <a:gd name="connsiteX1" fmla="*/ 406400 w 415925"/>
              <a:gd name="connsiteY1" fmla="*/ 127000 h 635000"/>
              <a:gd name="connsiteX2" fmla="*/ 415925 w 415925"/>
              <a:gd name="connsiteY2" fmla="*/ 618857 h 635000"/>
              <a:gd name="connsiteX3" fmla="*/ 3175 w 415925"/>
              <a:gd name="connsiteY3" fmla="*/ 635000 h 635000"/>
              <a:gd name="connsiteX4" fmla="*/ 0 w 415925"/>
              <a:gd name="connsiteY4" fmla="*/ 0 h 635000"/>
              <a:gd name="connsiteX0" fmla="*/ 0 w 415925"/>
              <a:gd name="connsiteY0" fmla="*/ 0 h 635000"/>
              <a:gd name="connsiteX1" fmla="*/ 406400 w 415925"/>
              <a:gd name="connsiteY1" fmla="*/ 127000 h 635000"/>
              <a:gd name="connsiteX2" fmla="*/ 415925 w 415925"/>
              <a:gd name="connsiteY2" fmla="*/ 618857 h 635000"/>
              <a:gd name="connsiteX3" fmla="*/ 3175 w 415925"/>
              <a:gd name="connsiteY3" fmla="*/ 635000 h 635000"/>
              <a:gd name="connsiteX4" fmla="*/ 0 w 415925"/>
              <a:gd name="connsiteY4" fmla="*/ 0 h 635000"/>
              <a:gd name="connsiteX0" fmla="*/ 0 w 415925"/>
              <a:gd name="connsiteY0" fmla="*/ 0 h 635799"/>
              <a:gd name="connsiteX1" fmla="*/ 406400 w 415925"/>
              <a:gd name="connsiteY1" fmla="*/ 127000 h 635799"/>
              <a:gd name="connsiteX2" fmla="*/ 415925 w 415925"/>
              <a:gd name="connsiteY2" fmla="*/ 618857 h 635799"/>
              <a:gd name="connsiteX3" fmla="*/ 3175 w 415925"/>
              <a:gd name="connsiteY3" fmla="*/ 635000 h 635799"/>
              <a:gd name="connsiteX4" fmla="*/ 0 w 415925"/>
              <a:gd name="connsiteY4" fmla="*/ 0 h 635799"/>
              <a:gd name="connsiteX0" fmla="*/ 0 w 406400"/>
              <a:gd name="connsiteY0" fmla="*/ 0 h 640690"/>
              <a:gd name="connsiteX1" fmla="*/ 406400 w 406400"/>
              <a:gd name="connsiteY1" fmla="*/ 127000 h 640690"/>
              <a:gd name="connsiteX2" fmla="*/ 403432 w 406400"/>
              <a:gd name="connsiteY2" fmla="*/ 628101 h 640690"/>
              <a:gd name="connsiteX3" fmla="*/ 3175 w 406400"/>
              <a:gd name="connsiteY3" fmla="*/ 635000 h 640690"/>
              <a:gd name="connsiteX4" fmla="*/ 0 w 406400"/>
              <a:gd name="connsiteY4" fmla="*/ 0 h 640690"/>
              <a:gd name="connsiteX0" fmla="*/ 0 w 406400"/>
              <a:gd name="connsiteY0" fmla="*/ 0 h 635000"/>
              <a:gd name="connsiteX1" fmla="*/ 406400 w 406400"/>
              <a:gd name="connsiteY1" fmla="*/ 127000 h 635000"/>
              <a:gd name="connsiteX2" fmla="*/ 403432 w 406400"/>
              <a:gd name="connsiteY2" fmla="*/ 628101 h 635000"/>
              <a:gd name="connsiteX3" fmla="*/ 3175 w 406400"/>
              <a:gd name="connsiteY3" fmla="*/ 635000 h 635000"/>
              <a:gd name="connsiteX4" fmla="*/ 0 w 406400"/>
              <a:gd name="connsiteY4" fmla="*/ 0 h 635000"/>
              <a:gd name="connsiteX0" fmla="*/ 0 w 428446"/>
              <a:gd name="connsiteY0" fmla="*/ 0 h 635000"/>
              <a:gd name="connsiteX1" fmla="*/ 406400 w 428446"/>
              <a:gd name="connsiteY1" fmla="*/ 127000 h 635000"/>
              <a:gd name="connsiteX2" fmla="*/ 428417 w 428446"/>
              <a:gd name="connsiteY2" fmla="*/ 628101 h 635000"/>
              <a:gd name="connsiteX3" fmla="*/ 3175 w 428446"/>
              <a:gd name="connsiteY3" fmla="*/ 635000 h 635000"/>
              <a:gd name="connsiteX4" fmla="*/ 0 w 428446"/>
              <a:gd name="connsiteY4" fmla="*/ 0 h 635000"/>
              <a:gd name="connsiteX0" fmla="*/ 0 w 449267"/>
              <a:gd name="connsiteY0" fmla="*/ 0 h 635000"/>
              <a:gd name="connsiteX1" fmla="*/ 427221 w 449267"/>
              <a:gd name="connsiteY1" fmla="*/ 127000 h 635000"/>
              <a:gd name="connsiteX2" fmla="*/ 449238 w 449267"/>
              <a:gd name="connsiteY2" fmla="*/ 628101 h 635000"/>
              <a:gd name="connsiteX3" fmla="*/ 23996 w 449267"/>
              <a:gd name="connsiteY3" fmla="*/ 635000 h 635000"/>
              <a:gd name="connsiteX4" fmla="*/ 0 w 449267"/>
              <a:gd name="connsiteY4" fmla="*/ 0 h 635000"/>
              <a:gd name="connsiteX0" fmla="*/ 0 w 449298"/>
              <a:gd name="connsiteY0" fmla="*/ 0 h 635000"/>
              <a:gd name="connsiteX1" fmla="*/ 439713 w 449298"/>
              <a:gd name="connsiteY1" fmla="*/ 127000 h 635000"/>
              <a:gd name="connsiteX2" fmla="*/ 449238 w 449298"/>
              <a:gd name="connsiteY2" fmla="*/ 628101 h 635000"/>
              <a:gd name="connsiteX3" fmla="*/ 23996 w 449298"/>
              <a:gd name="connsiteY3" fmla="*/ 635000 h 635000"/>
              <a:gd name="connsiteX4" fmla="*/ 0 w 449298"/>
              <a:gd name="connsiteY4" fmla="*/ 0 h 635000"/>
              <a:gd name="connsiteX0" fmla="*/ 0 w 449298"/>
              <a:gd name="connsiteY0" fmla="*/ 0 h 635000"/>
              <a:gd name="connsiteX1" fmla="*/ 439713 w 449298"/>
              <a:gd name="connsiteY1" fmla="*/ 127000 h 635000"/>
              <a:gd name="connsiteX2" fmla="*/ 449238 w 449298"/>
              <a:gd name="connsiteY2" fmla="*/ 628101 h 635000"/>
              <a:gd name="connsiteX3" fmla="*/ 23996 w 449298"/>
              <a:gd name="connsiteY3" fmla="*/ 635000 h 635000"/>
              <a:gd name="connsiteX4" fmla="*/ 0 w 449298"/>
              <a:gd name="connsiteY4" fmla="*/ 0 h 635000"/>
              <a:gd name="connsiteX0" fmla="*/ 0 w 439713"/>
              <a:gd name="connsiteY0" fmla="*/ 0 h 635000"/>
              <a:gd name="connsiteX1" fmla="*/ 439713 w 439713"/>
              <a:gd name="connsiteY1" fmla="*/ 127000 h 635000"/>
              <a:gd name="connsiteX2" fmla="*/ 432581 w 439713"/>
              <a:gd name="connsiteY2" fmla="*/ 618857 h 635000"/>
              <a:gd name="connsiteX3" fmla="*/ 23996 w 439713"/>
              <a:gd name="connsiteY3" fmla="*/ 635000 h 635000"/>
              <a:gd name="connsiteX4" fmla="*/ 0 w 439713"/>
              <a:gd name="connsiteY4" fmla="*/ 0 h 635000"/>
              <a:gd name="connsiteX0" fmla="*/ 0 w 453446"/>
              <a:gd name="connsiteY0" fmla="*/ 0 h 641967"/>
              <a:gd name="connsiteX1" fmla="*/ 439713 w 453446"/>
              <a:gd name="connsiteY1" fmla="*/ 127000 h 641967"/>
              <a:gd name="connsiteX2" fmla="*/ 453402 w 453446"/>
              <a:gd name="connsiteY2" fmla="*/ 641967 h 641967"/>
              <a:gd name="connsiteX3" fmla="*/ 23996 w 453446"/>
              <a:gd name="connsiteY3" fmla="*/ 635000 h 641967"/>
              <a:gd name="connsiteX4" fmla="*/ 0 w 453446"/>
              <a:gd name="connsiteY4" fmla="*/ 0 h 641967"/>
              <a:gd name="connsiteX0" fmla="*/ 0 w 453446"/>
              <a:gd name="connsiteY0" fmla="*/ 0 h 641967"/>
              <a:gd name="connsiteX1" fmla="*/ 439713 w 453446"/>
              <a:gd name="connsiteY1" fmla="*/ 127000 h 641967"/>
              <a:gd name="connsiteX2" fmla="*/ 453402 w 453446"/>
              <a:gd name="connsiteY2" fmla="*/ 641967 h 641967"/>
              <a:gd name="connsiteX3" fmla="*/ 23996 w 453446"/>
              <a:gd name="connsiteY3" fmla="*/ 635000 h 641967"/>
              <a:gd name="connsiteX4" fmla="*/ 0 w 453446"/>
              <a:gd name="connsiteY4" fmla="*/ 0 h 641967"/>
              <a:gd name="connsiteX0" fmla="*/ 0 w 453402"/>
              <a:gd name="connsiteY0" fmla="*/ 0 h 641967"/>
              <a:gd name="connsiteX1" fmla="*/ 439713 w 453402"/>
              <a:gd name="connsiteY1" fmla="*/ 127000 h 641967"/>
              <a:gd name="connsiteX2" fmla="*/ 453402 w 453402"/>
              <a:gd name="connsiteY2" fmla="*/ 641967 h 641967"/>
              <a:gd name="connsiteX3" fmla="*/ 23996 w 453402"/>
              <a:gd name="connsiteY3" fmla="*/ 635000 h 641967"/>
              <a:gd name="connsiteX4" fmla="*/ 0 w 453402"/>
              <a:gd name="connsiteY4" fmla="*/ 0 h 641967"/>
              <a:gd name="connsiteX0" fmla="*/ 0 w 453402"/>
              <a:gd name="connsiteY0" fmla="*/ 0 h 641967"/>
              <a:gd name="connsiteX1" fmla="*/ 439713 w 453402"/>
              <a:gd name="connsiteY1" fmla="*/ 127000 h 641967"/>
              <a:gd name="connsiteX2" fmla="*/ 453402 w 453402"/>
              <a:gd name="connsiteY2" fmla="*/ 641967 h 641967"/>
              <a:gd name="connsiteX3" fmla="*/ 23996 w 453402"/>
              <a:gd name="connsiteY3" fmla="*/ 635000 h 641967"/>
              <a:gd name="connsiteX4" fmla="*/ 0 w 453402"/>
              <a:gd name="connsiteY4" fmla="*/ 0 h 641967"/>
              <a:gd name="connsiteX0" fmla="*/ 0 w 457566"/>
              <a:gd name="connsiteY0" fmla="*/ 0 h 641967"/>
              <a:gd name="connsiteX1" fmla="*/ 439713 w 457566"/>
              <a:gd name="connsiteY1" fmla="*/ 127000 h 641967"/>
              <a:gd name="connsiteX2" fmla="*/ 457566 w 457566"/>
              <a:gd name="connsiteY2" fmla="*/ 641967 h 641967"/>
              <a:gd name="connsiteX3" fmla="*/ 23996 w 457566"/>
              <a:gd name="connsiteY3" fmla="*/ 635000 h 641967"/>
              <a:gd name="connsiteX4" fmla="*/ 0 w 457566"/>
              <a:gd name="connsiteY4" fmla="*/ 0 h 641967"/>
              <a:gd name="connsiteX0" fmla="*/ 0 w 457566"/>
              <a:gd name="connsiteY0" fmla="*/ 0 h 655613"/>
              <a:gd name="connsiteX1" fmla="*/ 439713 w 457566"/>
              <a:gd name="connsiteY1" fmla="*/ 140646 h 655613"/>
              <a:gd name="connsiteX2" fmla="*/ 457566 w 457566"/>
              <a:gd name="connsiteY2" fmla="*/ 655613 h 655613"/>
              <a:gd name="connsiteX3" fmla="*/ 23996 w 457566"/>
              <a:gd name="connsiteY3" fmla="*/ 648646 h 655613"/>
              <a:gd name="connsiteX4" fmla="*/ 0 w 457566"/>
              <a:gd name="connsiteY4" fmla="*/ 0 h 655613"/>
              <a:gd name="connsiteX0" fmla="*/ 0 w 457566"/>
              <a:gd name="connsiteY0" fmla="*/ 0 h 657743"/>
              <a:gd name="connsiteX1" fmla="*/ 439713 w 457566"/>
              <a:gd name="connsiteY1" fmla="*/ 140646 h 657743"/>
              <a:gd name="connsiteX2" fmla="*/ 457566 w 457566"/>
              <a:gd name="connsiteY2" fmla="*/ 655613 h 657743"/>
              <a:gd name="connsiteX3" fmla="*/ 23996 w 457566"/>
              <a:gd name="connsiteY3" fmla="*/ 657743 h 657743"/>
              <a:gd name="connsiteX4" fmla="*/ 0 w 457566"/>
              <a:gd name="connsiteY4" fmla="*/ 0 h 657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566" h="657743">
                <a:moveTo>
                  <a:pt x="0" y="0"/>
                </a:moveTo>
                <a:lnTo>
                  <a:pt x="439713" y="140646"/>
                </a:lnTo>
                <a:lnTo>
                  <a:pt x="457566" y="655613"/>
                </a:lnTo>
                <a:lnTo>
                  <a:pt x="23996" y="657743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0032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Volný tvar 12"/>
          <p:cNvSpPr/>
          <p:nvPr/>
        </p:nvSpPr>
        <p:spPr>
          <a:xfrm rot="4956927">
            <a:off x="3076419" y="4642900"/>
            <a:ext cx="1603865" cy="3229640"/>
          </a:xfrm>
          <a:custGeom>
            <a:avLst/>
            <a:gdLst>
              <a:gd name="connsiteX0" fmla="*/ 0 w 939800"/>
              <a:gd name="connsiteY0" fmla="*/ 1282700 h 1282700"/>
              <a:gd name="connsiteX1" fmla="*/ 0 w 939800"/>
              <a:gd name="connsiteY1" fmla="*/ 190500 h 1282700"/>
              <a:gd name="connsiteX2" fmla="*/ 279400 w 939800"/>
              <a:gd name="connsiteY2" fmla="*/ 0 h 1282700"/>
              <a:gd name="connsiteX3" fmla="*/ 939800 w 939800"/>
              <a:gd name="connsiteY3" fmla="*/ 190500 h 1282700"/>
              <a:gd name="connsiteX0" fmla="*/ 0 w 939800"/>
              <a:gd name="connsiteY0" fmla="*/ 1282700 h 1282700"/>
              <a:gd name="connsiteX1" fmla="*/ 69264 w 939800"/>
              <a:gd name="connsiteY1" fmla="*/ 447559 h 1282700"/>
              <a:gd name="connsiteX2" fmla="*/ 279400 w 939800"/>
              <a:gd name="connsiteY2" fmla="*/ 0 h 1282700"/>
              <a:gd name="connsiteX3" fmla="*/ 939800 w 939800"/>
              <a:gd name="connsiteY3" fmla="*/ 190500 h 1282700"/>
              <a:gd name="connsiteX0" fmla="*/ 0 w 939800"/>
              <a:gd name="connsiteY0" fmla="*/ 1282700 h 1282700"/>
              <a:gd name="connsiteX1" fmla="*/ 66281 w 939800"/>
              <a:gd name="connsiteY1" fmla="*/ 497505 h 1282700"/>
              <a:gd name="connsiteX2" fmla="*/ 279400 w 939800"/>
              <a:gd name="connsiteY2" fmla="*/ 0 h 1282700"/>
              <a:gd name="connsiteX3" fmla="*/ 939800 w 939800"/>
              <a:gd name="connsiteY3" fmla="*/ 190500 h 1282700"/>
              <a:gd name="connsiteX0" fmla="*/ 131966 w 873519"/>
              <a:gd name="connsiteY0" fmla="*/ 2791513 h 2791513"/>
              <a:gd name="connsiteX1" fmla="*/ 0 w 873519"/>
              <a:gd name="connsiteY1" fmla="*/ 497505 h 2791513"/>
              <a:gd name="connsiteX2" fmla="*/ 213119 w 873519"/>
              <a:gd name="connsiteY2" fmla="*/ 0 h 2791513"/>
              <a:gd name="connsiteX3" fmla="*/ 873519 w 873519"/>
              <a:gd name="connsiteY3" fmla="*/ 190500 h 2791513"/>
              <a:gd name="connsiteX0" fmla="*/ 109861 w 851414"/>
              <a:gd name="connsiteY0" fmla="*/ 2791513 h 3062889"/>
              <a:gd name="connsiteX1" fmla="*/ 0 w 851414"/>
              <a:gd name="connsiteY1" fmla="*/ 3062889 h 3062889"/>
              <a:gd name="connsiteX2" fmla="*/ 191014 w 851414"/>
              <a:gd name="connsiteY2" fmla="*/ 0 h 3062889"/>
              <a:gd name="connsiteX3" fmla="*/ 851414 w 851414"/>
              <a:gd name="connsiteY3" fmla="*/ 190500 h 3062889"/>
              <a:gd name="connsiteX0" fmla="*/ 663702 w 851414"/>
              <a:gd name="connsiteY0" fmla="*/ 3289807 h 3289807"/>
              <a:gd name="connsiteX1" fmla="*/ 0 w 851414"/>
              <a:gd name="connsiteY1" fmla="*/ 3062889 h 3289807"/>
              <a:gd name="connsiteX2" fmla="*/ 191014 w 851414"/>
              <a:gd name="connsiteY2" fmla="*/ 0 h 3289807"/>
              <a:gd name="connsiteX3" fmla="*/ 851414 w 851414"/>
              <a:gd name="connsiteY3" fmla="*/ 190500 h 3289807"/>
              <a:gd name="connsiteX0" fmla="*/ 678300 w 851414"/>
              <a:gd name="connsiteY0" fmla="*/ 3263497 h 3263497"/>
              <a:gd name="connsiteX1" fmla="*/ 0 w 851414"/>
              <a:gd name="connsiteY1" fmla="*/ 3062889 h 3263497"/>
              <a:gd name="connsiteX2" fmla="*/ 191014 w 851414"/>
              <a:gd name="connsiteY2" fmla="*/ 0 h 3263497"/>
              <a:gd name="connsiteX3" fmla="*/ 851414 w 851414"/>
              <a:gd name="connsiteY3" fmla="*/ 190500 h 3263497"/>
              <a:gd name="connsiteX0" fmla="*/ 507862 w 851414"/>
              <a:gd name="connsiteY0" fmla="*/ 3204032 h 3204032"/>
              <a:gd name="connsiteX1" fmla="*/ 0 w 851414"/>
              <a:gd name="connsiteY1" fmla="*/ 3062889 h 3204032"/>
              <a:gd name="connsiteX2" fmla="*/ 191014 w 851414"/>
              <a:gd name="connsiteY2" fmla="*/ 0 h 3204032"/>
              <a:gd name="connsiteX3" fmla="*/ 851414 w 851414"/>
              <a:gd name="connsiteY3" fmla="*/ 190500 h 3204032"/>
              <a:gd name="connsiteX0" fmla="*/ 507862 w 684200"/>
              <a:gd name="connsiteY0" fmla="*/ 3204032 h 3204032"/>
              <a:gd name="connsiteX1" fmla="*/ 0 w 684200"/>
              <a:gd name="connsiteY1" fmla="*/ 3062889 h 3204032"/>
              <a:gd name="connsiteX2" fmla="*/ 191014 w 684200"/>
              <a:gd name="connsiteY2" fmla="*/ 0 h 3204032"/>
              <a:gd name="connsiteX3" fmla="*/ 684200 w 684200"/>
              <a:gd name="connsiteY3" fmla="*/ 132015 h 3204032"/>
              <a:gd name="connsiteX0" fmla="*/ 516280 w 684200"/>
              <a:gd name="connsiteY0" fmla="*/ 3229640 h 3229640"/>
              <a:gd name="connsiteX1" fmla="*/ 0 w 684200"/>
              <a:gd name="connsiteY1" fmla="*/ 3062889 h 3229640"/>
              <a:gd name="connsiteX2" fmla="*/ 191014 w 684200"/>
              <a:gd name="connsiteY2" fmla="*/ 0 h 3229640"/>
              <a:gd name="connsiteX3" fmla="*/ 684200 w 684200"/>
              <a:gd name="connsiteY3" fmla="*/ 132015 h 322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200" h="3229640">
                <a:moveTo>
                  <a:pt x="516280" y="3229640"/>
                </a:moveTo>
                <a:lnTo>
                  <a:pt x="0" y="3062889"/>
                </a:lnTo>
                <a:lnTo>
                  <a:pt x="191014" y="0"/>
                </a:lnTo>
                <a:lnTo>
                  <a:pt x="684200" y="132015"/>
                </a:lnTo>
              </a:path>
            </a:pathLst>
          </a:custGeom>
          <a:noFill/>
          <a:ln w="57150">
            <a:solidFill>
              <a:srgbClr val="64B1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452066" y="2261417"/>
            <a:ext cx="3253159" cy="936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Administrativní trakt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186266" y="2261417"/>
            <a:ext cx="265799" cy="936000"/>
          </a:xfrm>
          <a:prstGeom prst="rect">
            <a:avLst/>
          </a:prstGeom>
          <a:solidFill>
            <a:srgbClr val="9341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2366438" y="4508110"/>
            <a:ext cx="3443811" cy="936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Speciální laboratoře pro studium struktury materiálů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SEM, TEM, AFM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6073926" y="5817242"/>
            <a:ext cx="3761320" cy="936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Technologické laboratoře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Zpracovatelství plastů a pryže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2101460" y="4508110"/>
            <a:ext cx="265799" cy="936000"/>
          </a:xfrm>
          <a:prstGeom prst="rect">
            <a:avLst/>
          </a:prstGeom>
          <a:solidFill>
            <a:srgbClr val="64B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5810249" y="5817242"/>
            <a:ext cx="300041" cy="936000"/>
          </a:xfrm>
          <a:prstGeom prst="rect">
            <a:avLst/>
          </a:prstGeom>
          <a:solidFill>
            <a:srgbClr val="003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8426950" y="1832925"/>
            <a:ext cx="3512948" cy="936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Biologická sekce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Mikrobiologie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Laboratoře buněčných kultur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3" name="Obdélník 22"/>
          <p:cNvSpPr/>
          <p:nvPr/>
        </p:nvSpPr>
        <p:spPr>
          <a:xfrm>
            <a:off x="11933048" y="1828792"/>
            <a:ext cx="265799" cy="936000"/>
          </a:xfrm>
          <a:prstGeom prst="rect">
            <a:avLst/>
          </a:prstGeom>
          <a:solidFill>
            <a:srgbClr val="34B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4" name="Obdélník 23"/>
          <p:cNvSpPr/>
          <p:nvPr/>
        </p:nvSpPr>
        <p:spPr>
          <a:xfrm>
            <a:off x="8420101" y="3044699"/>
            <a:ext cx="3512948" cy="936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Chemická sekce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Syntéza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Analýza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5" name="Obdélník 24"/>
          <p:cNvSpPr/>
          <p:nvPr/>
        </p:nvSpPr>
        <p:spPr>
          <a:xfrm>
            <a:off x="11933048" y="3044699"/>
            <a:ext cx="265799" cy="9360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6" name="Obdélník 25"/>
          <p:cNvSpPr/>
          <p:nvPr/>
        </p:nvSpPr>
        <p:spPr>
          <a:xfrm>
            <a:off x="8403100" y="4179109"/>
            <a:ext cx="3512948" cy="936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Fyzikální sekce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Charakterizace a testování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7" name="Obdélník 26"/>
          <p:cNvSpPr/>
          <p:nvPr/>
        </p:nvSpPr>
        <p:spPr>
          <a:xfrm>
            <a:off x="11923971" y="4179109"/>
            <a:ext cx="265799" cy="936000"/>
          </a:xfrm>
          <a:prstGeom prst="rect">
            <a:avLst/>
          </a:prstGeom>
          <a:solidFill>
            <a:srgbClr val="EB28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8" name="Zástupný text 5">
            <a:extLst>
              <a:ext uri="{FF2B5EF4-FFF2-40B4-BE49-F238E27FC236}">
                <a16:creationId xmlns:a16="http://schemas.microsoft.com/office/drawing/2014/main" id="{1A687CD6-9E23-449C-971A-D2B94CDF0561}"/>
              </a:ext>
            </a:extLst>
          </p:cNvPr>
          <p:cNvSpPr txBox="1">
            <a:spLocks/>
          </p:cNvSpPr>
          <p:nvPr/>
        </p:nvSpPr>
        <p:spPr>
          <a:xfrm>
            <a:off x="567410" y="121367"/>
            <a:ext cx="6591036" cy="383430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CENTRUM POLYMERNÍCH </a:t>
            </a:r>
            <a:r>
              <a:rPr kumimoji="0" lang="cs-CZ" sz="20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Systémů</a:t>
            </a:r>
          </a:p>
        </p:txBody>
      </p:sp>
    </p:spTree>
    <p:extLst>
      <p:ext uri="{BB962C8B-B14F-4D97-AF65-F5344CB8AC3E}">
        <p14:creationId xmlns:p14="http://schemas.microsoft.com/office/powerpoint/2010/main" val="4214557856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Obrázek 7"/>
          <p:cNvPicPr/>
          <p:nvPr/>
        </p:nvPicPr>
        <p:blipFill>
          <a:blip r:embed="rId3"/>
          <a:stretch/>
        </p:blipFill>
        <p:spPr>
          <a:xfrm>
            <a:off x="508177" y="132081"/>
            <a:ext cx="1787040" cy="359640"/>
          </a:xfrm>
          <a:prstGeom prst="rect">
            <a:avLst/>
          </a:prstGeom>
          <a:ln w="0">
            <a:noFill/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CCF5F26-D933-4CE0-AC0A-CB94C7DAB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307" y="5952418"/>
            <a:ext cx="3939287" cy="790473"/>
          </a:xfrm>
          <a:prstGeom prst="rect">
            <a:avLst/>
          </a:prstGeom>
        </p:spPr>
      </p:pic>
      <p:pic>
        <p:nvPicPr>
          <p:cNvPr id="8" name="Obrázek 9">
            <a:extLst>
              <a:ext uri="{FF2B5EF4-FFF2-40B4-BE49-F238E27FC236}">
                <a16:creationId xmlns:a16="http://schemas.microsoft.com/office/drawing/2014/main" id="{0984E9CA-C769-4AC3-9907-D9B33DFD985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68576" y="6096000"/>
            <a:ext cx="471950" cy="446248"/>
          </a:xfrm>
          <a:prstGeom prst="rect">
            <a:avLst/>
          </a:prstGeom>
          <a:ln w="0">
            <a:noFill/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A9DD5A9-01FA-4012-99C6-47C0D2B43EDF}"/>
              </a:ext>
            </a:extLst>
          </p:cNvPr>
          <p:cNvSpPr txBox="1"/>
          <p:nvPr/>
        </p:nvSpPr>
        <p:spPr>
          <a:xfrm>
            <a:off x="8407892" y="6172916"/>
            <a:ext cx="33155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PLASTKO 2024, 17. 4. 2024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3AD119D-2624-4F73-BC49-AEE7B46BE1D5}"/>
              </a:ext>
            </a:extLst>
          </p:cNvPr>
          <p:cNvSpPr txBox="1"/>
          <p:nvPr/>
        </p:nvSpPr>
        <p:spPr>
          <a:xfrm>
            <a:off x="4100656" y="1919834"/>
            <a:ext cx="3344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Děkuji za pozornost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1F72508-A417-4736-998C-4AED8C0A7417}"/>
              </a:ext>
            </a:extLst>
          </p:cNvPr>
          <p:cNvSpPr txBox="1"/>
          <p:nvPr/>
        </p:nvSpPr>
        <p:spPr>
          <a:xfrm>
            <a:off x="3194517" y="2455784"/>
            <a:ext cx="5156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Vladimír Sedlařík</a:t>
            </a:r>
          </a:p>
          <a:p>
            <a:pPr algn="ctr"/>
            <a:r>
              <a:rPr lang="cs-CZ" dirty="0">
                <a:hlinkClick r:id="rId6"/>
              </a:rPr>
              <a:t>sedlarik@utb.cz</a:t>
            </a:r>
            <a:endParaRPr lang="cs-CZ" dirty="0"/>
          </a:p>
          <a:p>
            <a:pPr algn="ctr"/>
            <a:r>
              <a:rPr lang="cs-CZ" dirty="0">
                <a:hlinkClick r:id="rId7"/>
              </a:rPr>
              <a:t>www.polyenvi21.cz</a:t>
            </a:r>
            <a:r>
              <a:rPr lang="cs-CZ" dirty="0"/>
              <a:t>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9FD76C1-059D-4689-BD66-0155EED7B556}"/>
              </a:ext>
            </a:extLst>
          </p:cNvPr>
          <p:cNvSpPr txBox="1"/>
          <p:nvPr/>
        </p:nvSpPr>
        <p:spPr>
          <a:xfrm>
            <a:off x="556259" y="5784504"/>
            <a:ext cx="11079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Projekt PolyEnvi21 je spolufinancován se státní podporou Technologické agentury ČR v rámci Programu Národní centra kompetence. </a:t>
            </a:r>
          </a:p>
          <a:p>
            <a:pPr algn="ctr"/>
            <a:r>
              <a:rPr lang="cs-CZ" sz="1400" dirty="0"/>
              <a:t>(č. projektu TN02000051). </a:t>
            </a:r>
          </a:p>
        </p:txBody>
      </p:sp>
      <p:pic>
        <p:nvPicPr>
          <p:cNvPr id="50" name="Zástupný symbol obrázku 17">
            <a:extLst>
              <a:ext uri="{FF2B5EF4-FFF2-40B4-BE49-F238E27FC236}">
                <a16:creationId xmlns:a16="http://schemas.microsoft.com/office/drawing/2014/main" id="{D79D5A73-B6AE-44A1-97AD-CF256A4A60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525" y="1052760"/>
            <a:ext cx="2838319" cy="2362783"/>
          </a:xfrm>
          <a:prstGeom prst="hexagon">
            <a:avLst/>
          </a:prstGeom>
          <a:ln>
            <a:solidFill>
              <a:schemeClr val="tx1"/>
            </a:solidFill>
          </a:ln>
        </p:spPr>
      </p:pic>
      <p:pic>
        <p:nvPicPr>
          <p:cNvPr id="51" name="Zástupný symbol obrázku 17">
            <a:extLst>
              <a:ext uri="{FF2B5EF4-FFF2-40B4-BE49-F238E27FC236}">
                <a16:creationId xmlns:a16="http://schemas.microsoft.com/office/drawing/2014/main" id="{1DDC30EF-0F12-4D43-88D8-1D6309CDB1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51" y="1072409"/>
            <a:ext cx="2838319" cy="2356591"/>
          </a:xfrm>
          <a:prstGeom prst="hexagon">
            <a:avLst/>
          </a:prstGeom>
          <a:ln>
            <a:solidFill>
              <a:schemeClr val="tx1"/>
            </a:solidFill>
          </a:ln>
        </p:spPr>
      </p:pic>
      <p:pic>
        <p:nvPicPr>
          <p:cNvPr id="52" name="Obrázek 51">
            <a:extLst>
              <a:ext uri="{FF2B5EF4-FFF2-40B4-BE49-F238E27FC236}">
                <a16:creationId xmlns:a16="http://schemas.microsoft.com/office/drawing/2014/main" id="{51FF9C10-A403-4E02-AE86-642F237B07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2594" y="3675970"/>
            <a:ext cx="1768118" cy="16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49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Obrázek 7"/>
          <p:cNvPicPr/>
          <p:nvPr/>
        </p:nvPicPr>
        <p:blipFill>
          <a:blip r:embed="rId2"/>
          <a:stretch/>
        </p:blipFill>
        <p:spPr>
          <a:xfrm>
            <a:off x="508177" y="132081"/>
            <a:ext cx="1787040" cy="359640"/>
          </a:xfrm>
          <a:prstGeom prst="rect">
            <a:avLst/>
          </a:prstGeom>
          <a:ln w="0">
            <a:noFill/>
          </a:ln>
        </p:spPr>
      </p:pic>
      <p:sp>
        <p:nvSpPr>
          <p:cNvPr id="48" name="TextovéPole 47"/>
          <p:cNvSpPr txBox="1"/>
          <p:nvPr/>
        </p:nvSpPr>
        <p:spPr>
          <a:xfrm>
            <a:off x="5993640" y="3270600"/>
            <a:ext cx="244800" cy="346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 </a:t>
            </a:r>
          </a:p>
        </p:txBody>
      </p:sp>
      <p:pic>
        <p:nvPicPr>
          <p:cNvPr id="11" name="Obrázek 9">
            <a:extLst>
              <a:ext uri="{FF2B5EF4-FFF2-40B4-BE49-F238E27FC236}">
                <a16:creationId xmlns:a16="http://schemas.microsoft.com/office/drawing/2014/main" id="{DFAD9BC3-7355-4420-A26F-72107E03239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68576" y="6096000"/>
            <a:ext cx="471950" cy="446248"/>
          </a:xfrm>
          <a:prstGeom prst="rect">
            <a:avLst/>
          </a:prstGeom>
          <a:ln w="0">
            <a:noFill/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CCF5F26-D933-4CE0-AC0A-CB94C7DAB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307" y="5952418"/>
            <a:ext cx="3939287" cy="790473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D07EB50-030C-46E6-9BF8-1E19E7B764DF}"/>
              </a:ext>
            </a:extLst>
          </p:cNvPr>
          <p:cNvSpPr txBox="1"/>
          <p:nvPr/>
        </p:nvSpPr>
        <p:spPr>
          <a:xfrm>
            <a:off x="8407892" y="6172916"/>
            <a:ext cx="33155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PLASTKO 2024, 17. 4. 2024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A2A1013-E34D-4E91-A3F4-CCD2D25DABF4}"/>
              </a:ext>
            </a:extLst>
          </p:cNvPr>
          <p:cNvSpPr txBox="1"/>
          <p:nvPr/>
        </p:nvSpPr>
        <p:spPr>
          <a:xfrm>
            <a:off x="468576" y="879566"/>
            <a:ext cx="10453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600" dirty="0"/>
              <a:t>Klíčovou kompetencí PolyEnvi21 je oblast mechanické, chemické a biologické recyklace polymerních materiálů včetně návazných souvisejících procesů. Významná pozornost je věnována komplexnímu pojetí vyvíjených řešení pro naplnění principů cirkulární ekonomiky.</a:t>
            </a:r>
          </a:p>
          <a:p>
            <a:pPr algn="just"/>
            <a:endParaRPr lang="cs-CZ" sz="16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60C39F3-52DE-4F95-8BC6-3FC856EDFB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9140818"/>
              </p:ext>
            </p:extLst>
          </p:nvPr>
        </p:nvGraphicFramePr>
        <p:xfrm>
          <a:off x="2488677" y="1669691"/>
          <a:ext cx="7909088" cy="4713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468823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Obrázek 7"/>
          <p:cNvPicPr/>
          <p:nvPr/>
        </p:nvPicPr>
        <p:blipFill>
          <a:blip r:embed="rId2"/>
          <a:stretch/>
        </p:blipFill>
        <p:spPr>
          <a:xfrm>
            <a:off x="508177" y="132081"/>
            <a:ext cx="1787040" cy="359640"/>
          </a:xfrm>
          <a:prstGeom prst="rect">
            <a:avLst/>
          </a:prstGeom>
          <a:ln w="0">
            <a:noFill/>
          </a:ln>
        </p:spPr>
      </p:pic>
      <p:sp>
        <p:nvSpPr>
          <p:cNvPr id="48" name="TextovéPole 47"/>
          <p:cNvSpPr txBox="1"/>
          <p:nvPr/>
        </p:nvSpPr>
        <p:spPr>
          <a:xfrm>
            <a:off x="5903081" y="3587489"/>
            <a:ext cx="244800" cy="346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 </a:t>
            </a:r>
          </a:p>
        </p:txBody>
      </p:sp>
      <p:pic>
        <p:nvPicPr>
          <p:cNvPr id="11" name="Obrázek 9">
            <a:extLst>
              <a:ext uri="{FF2B5EF4-FFF2-40B4-BE49-F238E27FC236}">
                <a16:creationId xmlns:a16="http://schemas.microsoft.com/office/drawing/2014/main" id="{DFAD9BC3-7355-4420-A26F-72107E03239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32601" y="6258982"/>
            <a:ext cx="471950" cy="446248"/>
          </a:xfrm>
          <a:prstGeom prst="rect">
            <a:avLst/>
          </a:prstGeom>
          <a:ln w="0">
            <a:noFill/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CCF5F26-D933-4CE0-AC0A-CB94C7DAB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51" y="6147011"/>
            <a:ext cx="3939287" cy="790473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D07EB50-030C-46E6-9BF8-1E19E7B764DF}"/>
              </a:ext>
            </a:extLst>
          </p:cNvPr>
          <p:cNvSpPr txBox="1"/>
          <p:nvPr/>
        </p:nvSpPr>
        <p:spPr>
          <a:xfrm>
            <a:off x="8407892" y="6172916"/>
            <a:ext cx="33155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PLASTKO 2024, 17. 4. 2024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9C16386-AC72-49D9-AD9B-038C6F4E57D3}"/>
              </a:ext>
            </a:extLst>
          </p:cNvPr>
          <p:cNvSpPr txBox="1"/>
          <p:nvPr/>
        </p:nvSpPr>
        <p:spPr>
          <a:xfrm>
            <a:off x="476858" y="632937"/>
            <a:ext cx="10998267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/>
              <a:t>Univerzita Tomáše Bati ve Zlíně, Univerzitní institut, Centrum polymerních systémů </a:t>
            </a:r>
          </a:p>
          <a:p>
            <a:endParaRPr lang="cs-CZ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/>
              <a:t>Plastikářský klastr, </a:t>
            </a:r>
            <a:r>
              <a:rPr lang="cs-CZ" sz="1400" dirty="0" err="1"/>
              <a:t>z.s</a:t>
            </a:r>
            <a:r>
              <a:rPr lang="cs-CZ" sz="1400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/>
              <a:t>Moravskoslezský automobilový klastr, </a:t>
            </a:r>
            <a:r>
              <a:rPr lang="cs-CZ" sz="1400" dirty="0" err="1"/>
              <a:t>z.s</a:t>
            </a:r>
            <a:r>
              <a:rPr lang="cs-CZ" sz="1400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/>
              <a:t>NANOPROGRES, </a:t>
            </a:r>
            <a:r>
              <a:rPr lang="cs-CZ" sz="1400" dirty="0" err="1"/>
              <a:t>z.s</a:t>
            </a:r>
            <a:r>
              <a:rPr lang="cs-CZ" sz="1400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/>
              <a:t>Svaz chemického průmyslu ČR, </a:t>
            </a:r>
            <a:r>
              <a:rPr lang="cs-CZ" sz="1400" dirty="0" err="1"/>
              <a:t>z.s</a:t>
            </a:r>
            <a:r>
              <a:rPr lang="cs-CZ" sz="14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/>
              <a:t>ORLEN Unipetrol RPA, s.r.o.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/>
              <a:t>ORLEN </a:t>
            </a:r>
            <a:r>
              <a:rPr lang="cs-CZ" sz="1400" dirty="0" err="1"/>
              <a:t>UniCRE</a:t>
            </a:r>
            <a:r>
              <a:rPr lang="cs-CZ" sz="1400" dirty="0"/>
              <a:t> a.s.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 err="1"/>
              <a:t>Simple</a:t>
            </a:r>
            <a:r>
              <a:rPr lang="cs-CZ" sz="1400" dirty="0"/>
              <a:t> Engineering s. r. o.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/>
              <a:t>SYNPO, akciová společnost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/>
              <a:t>TERAMED, s.r.o.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/>
              <a:t>ZODPA s.r.o.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 err="1"/>
              <a:t>Fortemix</a:t>
            </a:r>
            <a:r>
              <a:rPr lang="cs-CZ" sz="1400" dirty="0"/>
              <a:t> produkce s.r.o.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/>
              <a:t>ASIO TECH, spol. s r.o.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 err="1"/>
              <a:t>Ethanol</a:t>
            </a:r>
            <a:r>
              <a:rPr lang="cs-CZ" sz="1400" dirty="0"/>
              <a:t> </a:t>
            </a:r>
            <a:r>
              <a:rPr lang="cs-CZ" sz="1400" dirty="0" err="1"/>
              <a:t>Energy</a:t>
            </a:r>
            <a:r>
              <a:rPr lang="cs-CZ" sz="1400" dirty="0"/>
              <a:t> a.s.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/>
              <a:t>HELLA AUTOTECHNIK NOVA, s.r.o.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/>
              <a:t>I N O T E X spol. s r.o.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/>
              <a:t>Univerzita Jana Evangelisty Purkyně v Ústí nad Labem,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/>
              <a:t>Fakulta životního prostředí Univerzita Palackého v Olomouci,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/>
              <a:t>Český institut výzkumu a pokročilých technologií Univerzita Pardubice, Fakulta chemicko-technologická,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/>
              <a:t>Vysoká škola báňská – Technická univerzita Ostrava,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/>
              <a:t>Centrum energetických a environmentálních technologií  Vysoká škola chemicko-technologická v Praze, Fakulta chemicko-inženýrská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/>
              <a:t>Vysoké učení technické v Brně, Fakulta chemická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/>
              <a:t>Centrum organické chemie s.r.o. </a:t>
            </a:r>
          </a:p>
          <a:p>
            <a:endParaRPr lang="cs-CZ" sz="1400" dirty="0">
              <a:solidFill>
                <a:srgbClr val="003333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0A825A4-4E34-4ECE-96A5-5285535EFD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6825135"/>
              </p:ext>
            </p:extLst>
          </p:nvPr>
        </p:nvGraphicFramePr>
        <p:xfrm>
          <a:off x="5976594" y="1368143"/>
          <a:ext cx="4627289" cy="3194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755606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Obrázek 7"/>
          <p:cNvPicPr/>
          <p:nvPr/>
        </p:nvPicPr>
        <p:blipFill>
          <a:blip r:embed="rId3"/>
          <a:stretch/>
        </p:blipFill>
        <p:spPr>
          <a:xfrm>
            <a:off x="508177" y="132081"/>
            <a:ext cx="1787040" cy="359640"/>
          </a:xfrm>
          <a:prstGeom prst="rect">
            <a:avLst/>
          </a:prstGeom>
          <a:ln w="0">
            <a:noFill/>
          </a:ln>
        </p:spPr>
      </p:pic>
      <p:sp>
        <p:nvSpPr>
          <p:cNvPr id="48" name="TextovéPole 47"/>
          <p:cNvSpPr txBox="1"/>
          <p:nvPr/>
        </p:nvSpPr>
        <p:spPr>
          <a:xfrm>
            <a:off x="5993640" y="3270600"/>
            <a:ext cx="244800" cy="346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 </a:t>
            </a:r>
          </a:p>
        </p:txBody>
      </p:sp>
      <p:pic>
        <p:nvPicPr>
          <p:cNvPr id="11" name="Obrázek 9">
            <a:extLst>
              <a:ext uri="{FF2B5EF4-FFF2-40B4-BE49-F238E27FC236}">
                <a16:creationId xmlns:a16="http://schemas.microsoft.com/office/drawing/2014/main" id="{DFAD9BC3-7355-4420-A26F-72107E03239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68576" y="6096000"/>
            <a:ext cx="471950" cy="446248"/>
          </a:xfrm>
          <a:prstGeom prst="rect">
            <a:avLst/>
          </a:prstGeom>
          <a:ln w="0">
            <a:noFill/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CCF5F26-D933-4CE0-AC0A-CB94C7DAB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307" y="5952418"/>
            <a:ext cx="3939287" cy="790473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D07EB50-030C-46E6-9BF8-1E19E7B764DF}"/>
              </a:ext>
            </a:extLst>
          </p:cNvPr>
          <p:cNvSpPr txBox="1"/>
          <p:nvPr/>
        </p:nvSpPr>
        <p:spPr>
          <a:xfrm>
            <a:off x="8407892" y="6172916"/>
            <a:ext cx="33155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PLASTKO 2024, 17. 4. 2024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0829E5D-BCDC-4342-97B7-6C4C3A1BF7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5502000"/>
              </p:ext>
            </p:extLst>
          </p:nvPr>
        </p:nvGraphicFramePr>
        <p:xfrm>
          <a:off x="777766" y="662152"/>
          <a:ext cx="10636468" cy="5770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Šipka: doprava 3">
            <a:extLst>
              <a:ext uri="{FF2B5EF4-FFF2-40B4-BE49-F238E27FC236}">
                <a16:creationId xmlns:a16="http://schemas.microsoft.com/office/drawing/2014/main" id="{B4A6E054-720C-4A43-BFC1-C080920FDCA8}"/>
              </a:ext>
            </a:extLst>
          </p:cNvPr>
          <p:cNvSpPr/>
          <p:nvPr/>
        </p:nvSpPr>
        <p:spPr>
          <a:xfrm rot="16200000">
            <a:off x="3539639" y="2490586"/>
            <a:ext cx="944265" cy="39592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9D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7AE4967-1ADB-49E4-93F3-0403253BF9FF}"/>
              </a:ext>
            </a:extLst>
          </p:cNvPr>
          <p:cNvSpPr txBox="1"/>
          <p:nvPr/>
        </p:nvSpPr>
        <p:spPr>
          <a:xfrm>
            <a:off x="3338349" y="3285783"/>
            <a:ext cx="1346844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1600" dirty="0"/>
              <a:t>Rada Centra</a:t>
            </a:r>
          </a:p>
        </p:txBody>
      </p:sp>
      <p:sp>
        <p:nvSpPr>
          <p:cNvPr id="16" name="Šipka: doprava 15">
            <a:extLst>
              <a:ext uri="{FF2B5EF4-FFF2-40B4-BE49-F238E27FC236}">
                <a16:creationId xmlns:a16="http://schemas.microsoft.com/office/drawing/2014/main" id="{C166AEE8-B8EA-459C-AAF7-48EA1EF7463A}"/>
              </a:ext>
            </a:extLst>
          </p:cNvPr>
          <p:cNvSpPr/>
          <p:nvPr/>
        </p:nvSpPr>
        <p:spPr>
          <a:xfrm rot="16200000">
            <a:off x="5821832" y="2490586"/>
            <a:ext cx="944265" cy="39592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9D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7E4AFEB-F8C2-415D-B90E-2CDA60F2E7CD}"/>
              </a:ext>
            </a:extLst>
          </p:cNvPr>
          <p:cNvSpPr txBox="1"/>
          <p:nvPr/>
        </p:nvSpPr>
        <p:spPr>
          <a:xfrm>
            <a:off x="5931140" y="3288405"/>
            <a:ext cx="72564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1600" dirty="0"/>
              <a:t>TAČR</a:t>
            </a:r>
          </a:p>
        </p:txBody>
      </p:sp>
      <p:sp>
        <p:nvSpPr>
          <p:cNvPr id="18" name="Šipka: doprava 17">
            <a:extLst>
              <a:ext uri="{FF2B5EF4-FFF2-40B4-BE49-F238E27FC236}">
                <a16:creationId xmlns:a16="http://schemas.microsoft.com/office/drawing/2014/main" id="{F323C74C-2452-4EF9-A540-F2DCCF05DDB2}"/>
              </a:ext>
            </a:extLst>
          </p:cNvPr>
          <p:cNvSpPr/>
          <p:nvPr/>
        </p:nvSpPr>
        <p:spPr>
          <a:xfrm rot="16200000">
            <a:off x="1099961" y="2490585"/>
            <a:ext cx="944265" cy="39592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9D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ED97E07A-9CE5-422A-9A5A-91DF0C2165FB}"/>
              </a:ext>
            </a:extLst>
          </p:cNvPr>
          <p:cNvSpPr txBox="1"/>
          <p:nvPr/>
        </p:nvSpPr>
        <p:spPr>
          <a:xfrm>
            <a:off x="817846" y="3331113"/>
            <a:ext cx="145103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1600" dirty="0"/>
              <a:t>Dozorčí výbor</a:t>
            </a:r>
          </a:p>
        </p:txBody>
      </p:sp>
      <p:sp>
        <p:nvSpPr>
          <p:cNvPr id="9" name="Šipka: doleva a nahoru 8">
            <a:extLst>
              <a:ext uri="{FF2B5EF4-FFF2-40B4-BE49-F238E27FC236}">
                <a16:creationId xmlns:a16="http://schemas.microsoft.com/office/drawing/2014/main" id="{EED15424-352E-4EE3-BE5A-C032438237F3}"/>
              </a:ext>
            </a:extLst>
          </p:cNvPr>
          <p:cNvSpPr/>
          <p:nvPr/>
        </p:nvSpPr>
        <p:spPr>
          <a:xfrm rot="5400000">
            <a:off x="5296399" y="2197211"/>
            <a:ext cx="1080000" cy="3888000"/>
          </a:xfrm>
          <a:prstGeom prst="leftUpArrow">
            <a:avLst>
              <a:gd name="adj1" fmla="val 10395"/>
              <a:gd name="adj2" fmla="val 19161"/>
              <a:gd name="adj3" fmla="val 3114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Šipka: doleva a nahoru 35">
            <a:extLst>
              <a:ext uri="{FF2B5EF4-FFF2-40B4-BE49-F238E27FC236}">
                <a16:creationId xmlns:a16="http://schemas.microsoft.com/office/drawing/2014/main" id="{EE4E7C8C-B546-4F9D-A048-062ACE45BDB0}"/>
              </a:ext>
            </a:extLst>
          </p:cNvPr>
          <p:cNvSpPr/>
          <p:nvPr/>
        </p:nvSpPr>
        <p:spPr>
          <a:xfrm rot="5400000">
            <a:off x="3873176" y="1244243"/>
            <a:ext cx="1415942" cy="6414037"/>
          </a:xfrm>
          <a:prstGeom prst="leftUpArrow">
            <a:avLst>
              <a:gd name="adj1" fmla="val 7601"/>
              <a:gd name="adj2" fmla="val 16093"/>
              <a:gd name="adj3" fmla="val 2425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Šipka: doleva a nahoru 33">
            <a:extLst>
              <a:ext uri="{FF2B5EF4-FFF2-40B4-BE49-F238E27FC236}">
                <a16:creationId xmlns:a16="http://schemas.microsoft.com/office/drawing/2014/main" id="{C66EE1C9-3E78-4823-8779-F91940D4B027}"/>
              </a:ext>
            </a:extLst>
          </p:cNvPr>
          <p:cNvSpPr/>
          <p:nvPr/>
        </p:nvSpPr>
        <p:spPr>
          <a:xfrm rot="16200000">
            <a:off x="7070758" y="2892408"/>
            <a:ext cx="828000" cy="1531333"/>
          </a:xfrm>
          <a:prstGeom prst="leftUpArrow">
            <a:avLst>
              <a:gd name="adj1" fmla="val 12174"/>
              <a:gd name="adj2" fmla="val 23294"/>
              <a:gd name="adj3" fmla="val 2981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Šipka: doprava 2">
            <a:extLst>
              <a:ext uri="{FF2B5EF4-FFF2-40B4-BE49-F238E27FC236}">
                <a16:creationId xmlns:a16="http://schemas.microsoft.com/office/drawing/2014/main" id="{08802F13-EBE1-458E-9548-EE76A21147C6}"/>
              </a:ext>
            </a:extLst>
          </p:cNvPr>
          <p:cNvSpPr/>
          <p:nvPr/>
        </p:nvSpPr>
        <p:spPr>
          <a:xfrm>
            <a:off x="9361714" y="4572000"/>
            <a:ext cx="374469" cy="24384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8C8DED88-7314-4E7D-A5D9-657186E094EC}"/>
              </a:ext>
            </a:extLst>
          </p:cNvPr>
          <p:cNvSpPr txBox="1"/>
          <p:nvPr/>
        </p:nvSpPr>
        <p:spPr>
          <a:xfrm>
            <a:off x="9736183" y="4533036"/>
            <a:ext cx="2426433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1600" dirty="0"/>
              <a:t>Výstupy, aplikace v praxi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AFD29D7C-D280-426A-BDF5-CCA3C096527F}"/>
              </a:ext>
            </a:extLst>
          </p:cNvPr>
          <p:cNvSpPr txBox="1"/>
          <p:nvPr/>
        </p:nvSpPr>
        <p:spPr>
          <a:xfrm>
            <a:off x="4973260" y="5499715"/>
            <a:ext cx="4222631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1600" dirty="0"/>
              <a:t>podklady pro národní strategické dokumenty</a:t>
            </a:r>
          </a:p>
        </p:txBody>
      </p:sp>
      <p:sp>
        <p:nvSpPr>
          <p:cNvPr id="25" name="Šipka: doprava 24">
            <a:extLst>
              <a:ext uri="{FF2B5EF4-FFF2-40B4-BE49-F238E27FC236}">
                <a16:creationId xmlns:a16="http://schemas.microsoft.com/office/drawing/2014/main" id="{560C73AE-85B2-416D-8829-F223EEA4D60A}"/>
              </a:ext>
            </a:extLst>
          </p:cNvPr>
          <p:cNvSpPr/>
          <p:nvPr/>
        </p:nvSpPr>
        <p:spPr>
          <a:xfrm>
            <a:off x="4497958" y="5519938"/>
            <a:ext cx="374469" cy="24384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6" name="Obrázek 7">
            <a:extLst>
              <a:ext uri="{FF2B5EF4-FFF2-40B4-BE49-F238E27FC236}">
                <a16:creationId xmlns:a16="http://schemas.microsoft.com/office/drawing/2014/main" id="{038893F5-65F2-485B-B256-8D8C0D183B7F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504978" y="5478629"/>
            <a:ext cx="1787040" cy="3596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738417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Obrázek 7"/>
          <p:cNvPicPr/>
          <p:nvPr/>
        </p:nvPicPr>
        <p:blipFill>
          <a:blip r:embed="rId2"/>
          <a:stretch/>
        </p:blipFill>
        <p:spPr>
          <a:xfrm>
            <a:off x="508177" y="132081"/>
            <a:ext cx="1787040" cy="359640"/>
          </a:xfrm>
          <a:prstGeom prst="rect">
            <a:avLst/>
          </a:prstGeom>
          <a:ln w="0">
            <a:noFill/>
          </a:ln>
        </p:spPr>
      </p:pic>
      <p:sp>
        <p:nvSpPr>
          <p:cNvPr id="48" name="TextovéPole 47"/>
          <p:cNvSpPr txBox="1"/>
          <p:nvPr/>
        </p:nvSpPr>
        <p:spPr>
          <a:xfrm>
            <a:off x="5903081" y="3587489"/>
            <a:ext cx="244800" cy="346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 </a:t>
            </a:r>
          </a:p>
        </p:txBody>
      </p:sp>
      <p:pic>
        <p:nvPicPr>
          <p:cNvPr id="11" name="Obrázek 9">
            <a:extLst>
              <a:ext uri="{FF2B5EF4-FFF2-40B4-BE49-F238E27FC236}">
                <a16:creationId xmlns:a16="http://schemas.microsoft.com/office/drawing/2014/main" id="{DFAD9BC3-7355-4420-A26F-72107E03239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32601" y="6258982"/>
            <a:ext cx="471950" cy="446248"/>
          </a:xfrm>
          <a:prstGeom prst="rect">
            <a:avLst/>
          </a:prstGeom>
          <a:ln w="0">
            <a:noFill/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CCF5F26-D933-4CE0-AC0A-CB94C7DAB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51" y="6147011"/>
            <a:ext cx="3939287" cy="790473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D07EB50-030C-46E6-9BF8-1E19E7B764DF}"/>
              </a:ext>
            </a:extLst>
          </p:cNvPr>
          <p:cNvSpPr txBox="1"/>
          <p:nvPr/>
        </p:nvSpPr>
        <p:spPr>
          <a:xfrm>
            <a:off x="8407892" y="6172916"/>
            <a:ext cx="33155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PLASTKO 2024, 17. 4. 2024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B32639F-89BD-4269-95DA-6BFC0EF71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5628" y="20489"/>
            <a:ext cx="4821011" cy="681702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5391D0E-2A50-4125-A2A1-8EAA781DF3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4923" y="2417558"/>
            <a:ext cx="4099095" cy="288661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E6F4106-5269-460C-876A-032EB027BF38}"/>
              </a:ext>
            </a:extLst>
          </p:cNvPr>
          <p:cNvSpPr txBox="1"/>
          <p:nvPr/>
        </p:nvSpPr>
        <p:spPr>
          <a:xfrm>
            <a:off x="1402051" y="900641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Karty dílčích projektů</a:t>
            </a:r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8BED7B71-F7A0-4CB5-8153-ABC601EE793C}"/>
              </a:ext>
            </a:extLst>
          </p:cNvPr>
          <p:cNvSpPr/>
          <p:nvPr/>
        </p:nvSpPr>
        <p:spPr>
          <a:xfrm>
            <a:off x="5778631" y="2710797"/>
            <a:ext cx="1404594" cy="466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5F5940A-5C3E-4EB8-9078-403BEFAFBEFA}"/>
              </a:ext>
            </a:extLst>
          </p:cNvPr>
          <p:cNvSpPr txBox="1"/>
          <p:nvPr/>
        </p:nvSpPr>
        <p:spPr>
          <a:xfrm>
            <a:off x="2255419" y="2059580"/>
            <a:ext cx="2198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7"/>
              </a:rPr>
              <a:t>www.polyenvi21.cz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5394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Obrázek 7"/>
          <p:cNvPicPr/>
          <p:nvPr/>
        </p:nvPicPr>
        <p:blipFill>
          <a:blip r:embed="rId2"/>
          <a:stretch/>
        </p:blipFill>
        <p:spPr>
          <a:xfrm>
            <a:off x="508177" y="132081"/>
            <a:ext cx="1787040" cy="359640"/>
          </a:xfrm>
          <a:prstGeom prst="rect">
            <a:avLst/>
          </a:prstGeom>
          <a:ln w="0">
            <a:noFill/>
          </a:ln>
        </p:spPr>
      </p:pic>
      <p:pic>
        <p:nvPicPr>
          <p:cNvPr id="11" name="Obrázek 9">
            <a:extLst>
              <a:ext uri="{FF2B5EF4-FFF2-40B4-BE49-F238E27FC236}">
                <a16:creationId xmlns:a16="http://schemas.microsoft.com/office/drawing/2014/main" id="{DFAD9BC3-7355-4420-A26F-72107E03239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68576" y="6096000"/>
            <a:ext cx="471950" cy="446248"/>
          </a:xfrm>
          <a:prstGeom prst="rect">
            <a:avLst/>
          </a:prstGeom>
          <a:ln w="0">
            <a:noFill/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CCF5F26-D933-4CE0-AC0A-CB94C7DAB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307" y="5952418"/>
            <a:ext cx="3939287" cy="790473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D07EB50-030C-46E6-9BF8-1E19E7B764DF}"/>
              </a:ext>
            </a:extLst>
          </p:cNvPr>
          <p:cNvSpPr txBox="1"/>
          <p:nvPr/>
        </p:nvSpPr>
        <p:spPr>
          <a:xfrm>
            <a:off x="8407892" y="6172916"/>
            <a:ext cx="33155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PLASTKO 2024, 17. 4. 2024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5B3E2CC-F35F-4C50-B9F3-3856CC5EE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936" y="2728977"/>
            <a:ext cx="10037379" cy="24786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AC33DDD-B477-4E9C-BE8E-1E7DE26DD37D}"/>
              </a:ext>
            </a:extLst>
          </p:cNvPr>
          <p:cNvSpPr txBox="1"/>
          <p:nvPr/>
        </p:nvSpPr>
        <p:spPr>
          <a:xfrm>
            <a:off x="847588" y="609563"/>
            <a:ext cx="8457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sz="2000" dirty="0"/>
          </a:p>
          <a:p>
            <a:r>
              <a:rPr lang="cs-CZ" sz="2000" dirty="0"/>
              <a:t> </a:t>
            </a:r>
            <a:r>
              <a:rPr lang="cs-CZ" sz="2000" b="1" dirty="0"/>
              <a:t>Systém značení polymerů pro digitalizovaný systém třídění odpadů</a:t>
            </a:r>
            <a:endParaRPr lang="cs-CZ" sz="20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9754F1B-0B62-4C30-995B-E3B34A45CC18}"/>
              </a:ext>
            </a:extLst>
          </p:cNvPr>
          <p:cNvSpPr txBox="1"/>
          <p:nvPr/>
        </p:nvSpPr>
        <p:spPr>
          <a:xfrm>
            <a:off x="956936" y="1287035"/>
            <a:ext cx="10646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r>
              <a:rPr lang="cs-CZ" b="1" dirty="0"/>
              <a:t>Cíl projektu:</a:t>
            </a:r>
          </a:p>
          <a:p>
            <a:r>
              <a:rPr lang="cs-CZ" dirty="0"/>
              <a:t>Navrhnout a ověřit nový, ekologický a levný systém značení plastů pro zajištění následného efektivního třídění pastového odpadu v automatických třídících stanicích.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B12FDCD-8F9A-496E-8E8E-98B7A245BF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7398" y="5028813"/>
            <a:ext cx="7400925" cy="104775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D07238E-9643-43DB-A7AE-C49F0E63B097}"/>
              </a:ext>
            </a:extLst>
          </p:cNvPr>
          <p:cNvSpPr txBox="1"/>
          <p:nvPr/>
        </p:nvSpPr>
        <p:spPr>
          <a:xfrm>
            <a:off x="4521880" y="5957500"/>
            <a:ext cx="3489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Hlavní řešitel: </a:t>
            </a:r>
            <a:r>
              <a:rPr lang="pl-PL" sz="1200" dirty="0"/>
              <a:t>Centrum organické  chemie s.r.o.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937806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Obrázek 7"/>
          <p:cNvPicPr/>
          <p:nvPr/>
        </p:nvPicPr>
        <p:blipFill>
          <a:blip r:embed="rId2"/>
          <a:stretch/>
        </p:blipFill>
        <p:spPr>
          <a:xfrm>
            <a:off x="508177" y="132081"/>
            <a:ext cx="1787040" cy="359640"/>
          </a:xfrm>
          <a:prstGeom prst="rect">
            <a:avLst/>
          </a:prstGeom>
          <a:ln w="0">
            <a:noFill/>
          </a:ln>
        </p:spPr>
      </p:pic>
      <p:pic>
        <p:nvPicPr>
          <p:cNvPr id="11" name="Obrázek 9">
            <a:extLst>
              <a:ext uri="{FF2B5EF4-FFF2-40B4-BE49-F238E27FC236}">
                <a16:creationId xmlns:a16="http://schemas.microsoft.com/office/drawing/2014/main" id="{DFAD9BC3-7355-4420-A26F-72107E03239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68576" y="6096000"/>
            <a:ext cx="471950" cy="446248"/>
          </a:xfrm>
          <a:prstGeom prst="rect">
            <a:avLst/>
          </a:prstGeom>
          <a:ln w="0">
            <a:noFill/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CCF5F26-D933-4CE0-AC0A-CB94C7DAB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307" y="5952418"/>
            <a:ext cx="3939287" cy="790473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D07EB50-030C-46E6-9BF8-1E19E7B764DF}"/>
              </a:ext>
            </a:extLst>
          </p:cNvPr>
          <p:cNvSpPr txBox="1"/>
          <p:nvPr/>
        </p:nvSpPr>
        <p:spPr>
          <a:xfrm>
            <a:off x="8407892" y="6172916"/>
            <a:ext cx="33155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PLASTKO 2024, 17. 4. 2024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AC33DDD-B477-4E9C-BE8E-1E7DE26DD37D}"/>
              </a:ext>
            </a:extLst>
          </p:cNvPr>
          <p:cNvSpPr txBox="1"/>
          <p:nvPr/>
        </p:nvSpPr>
        <p:spPr>
          <a:xfrm>
            <a:off x="799124" y="557349"/>
            <a:ext cx="112055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sz="2000" dirty="0"/>
          </a:p>
          <a:p>
            <a:r>
              <a:rPr lang="cs-CZ" sz="2000" dirty="0"/>
              <a:t> </a:t>
            </a:r>
            <a:r>
              <a:rPr lang="cs-CZ" sz="2000" b="1" dirty="0"/>
              <a:t>Termosetická směs s absencí odpařování aditiv při následném procesu povrchové úpravy</a:t>
            </a:r>
            <a:endParaRPr lang="cs-CZ" sz="20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9754F1B-0B62-4C30-995B-E3B34A45CC18}"/>
              </a:ext>
            </a:extLst>
          </p:cNvPr>
          <p:cNvSpPr txBox="1"/>
          <p:nvPr/>
        </p:nvSpPr>
        <p:spPr>
          <a:xfrm>
            <a:off x="940526" y="1375954"/>
            <a:ext cx="10646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Cíl projektu:</a:t>
            </a:r>
          </a:p>
          <a:p>
            <a:r>
              <a:rPr lang="cs-CZ" dirty="0"/>
              <a:t>Vývoj environmentálně šetrné termosetické směsi pro automobilový průmysl s inovovanými vlastnostmi z hlediska následných výrobních technologií a s redukovanou uhlíkovou stopou.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9F16852-6315-408B-83F3-03EDB98DD5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7117" y="2688642"/>
            <a:ext cx="8397766" cy="265392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7BC26C7-DF11-4B78-A295-54024F6F6883}"/>
              </a:ext>
            </a:extLst>
          </p:cNvPr>
          <p:cNvSpPr txBox="1"/>
          <p:nvPr/>
        </p:nvSpPr>
        <p:spPr>
          <a:xfrm>
            <a:off x="2645376" y="5819001"/>
            <a:ext cx="6901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Hlavní řešitel: </a:t>
            </a:r>
            <a:r>
              <a:rPr lang="cs-CZ" sz="1200" dirty="0"/>
              <a:t>Univerzita Palackého v Olomouci, Český institut výzkumu  a pokročilých technologií</a:t>
            </a:r>
          </a:p>
        </p:txBody>
      </p:sp>
    </p:spTree>
    <p:extLst>
      <p:ext uri="{BB962C8B-B14F-4D97-AF65-F5344CB8AC3E}">
        <p14:creationId xmlns:p14="http://schemas.microsoft.com/office/powerpoint/2010/main" val="2656717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Obrázek 7"/>
          <p:cNvPicPr/>
          <p:nvPr/>
        </p:nvPicPr>
        <p:blipFill>
          <a:blip r:embed="rId2"/>
          <a:stretch/>
        </p:blipFill>
        <p:spPr>
          <a:xfrm>
            <a:off x="508177" y="132081"/>
            <a:ext cx="1787040" cy="359640"/>
          </a:xfrm>
          <a:prstGeom prst="rect">
            <a:avLst/>
          </a:prstGeom>
          <a:ln w="0">
            <a:noFill/>
          </a:ln>
        </p:spPr>
      </p:pic>
      <p:pic>
        <p:nvPicPr>
          <p:cNvPr id="11" name="Obrázek 9">
            <a:extLst>
              <a:ext uri="{FF2B5EF4-FFF2-40B4-BE49-F238E27FC236}">
                <a16:creationId xmlns:a16="http://schemas.microsoft.com/office/drawing/2014/main" id="{DFAD9BC3-7355-4420-A26F-72107E03239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68576" y="6096000"/>
            <a:ext cx="471950" cy="446248"/>
          </a:xfrm>
          <a:prstGeom prst="rect">
            <a:avLst/>
          </a:prstGeom>
          <a:ln w="0">
            <a:noFill/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CCF5F26-D933-4CE0-AC0A-CB94C7DAB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307" y="5952418"/>
            <a:ext cx="3939287" cy="790473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D07EB50-030C-46E6-9BF8-1E19E7B764DF}"/>
              </a:ext>
            </a:extLst>
          </p:cNvPr>
          <p:cNvSpPr txBox="1"/>
          <p:nvPr/>
        </p:nvSpPr>
        <p:spPr>
          <a:xfrm>
            <a:off x="8407892" y="6172916"/>
            <a:ext cx="33155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PLASTKO 2024, 17. 4. 2024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AC33DDD-B477-4E9C-BE8E-1E7DE26DD37D}"/>
              </a:ext>
            </a:extLst>
          </p:cNvPr>
          <p:cNvSpPr txBox="1"/>
          <p:nvPr/>
        </p:nvSpPr>
        <p:spPr>
          <a:xfrm>
            <a:off x="853639" y="641234"/>
            <a:ext cx="63209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sz="2000" dirty="0"/>
          </a:p>
          <a:p>
            <a:r>
              <a:rPr lang="cs-CZ" sz="2000" dirty="0"/>
              <a:t> </a:t>
            </a:r>
            <a:r>
              <a:rPr lang="cs-CZ" sz="2000" b="1" dirty="0"/>
              <a:t>Odstraňování aditiv z plastů pomocí rozpouštědel</a:t>
            </a:r>
            <a:endParaRPr lang="cs-CZ" sz="20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9754F1B-0B62-4C30-995B-E3B34A45CC18}"/>
              </a:ext>
            </a:extLst>
          </p:cNvPr>
          <p:cNvSpPr txBox="1"/>
          <p:nvPr/>
        </p:nvSpPr>
        <p:spPr>
          <a:xfrm>
            <a:off x="940526" y="1375954"/>
            <a:ext cx="10646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r>
              <a:rPr lang="cs-CZ" b="1" dirty="0"/>
              <a:t>Cíl projektu:</a:t>
            </a:r>
          </a:p>
          <a:p>
            <a:r>
              <a:rPr lang="cs-CZ" dirty="0"/>
              <a:t>Vývoj a ověření možnosti procesu rozpouštěcí extrakce aditiv pro ekonomicky udržitelnou recyklaci plastů.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A5ADEF7-C34E-46F7-851B-FCDEA1056E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639" y="2766930"/>
            <a:ext cx="6999519" cy="2851259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CB6A2877-AD3C-4653-85DC-E9F1F7B62C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7123" y="3227899"/>
            <a:ext cx="1569662" cy="120033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DC5C045-8E7E-4B0F-8A32-7F674867CA99}"/>
              </a:ext>
            </a:extLst>
          </p:cNvPr>
          <p:cNvSpPr txBox="1"/>
          <p:nvPr/>
        </p:nvSpPr>
        <p:spPr>
          <a:xfrm>
            <a:off x="8496076" y="4416433"/>
            <a:ext cx="3384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EU strategy for sustainable and circular textiles</a:t>
            </a:r>
          </a:p>
          <a:p>
            <a:endParaRPr lang="cs-CZ" sz="1200" dirty="0"/>
          </a:p>
        </p:txBody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EEB24B87-7295-4C39-B527-908D45BCC9B3}"/>
              </a:ext>
            </a:extLst>
          </p:cNvPr>
          <p:cNvSpPr/>
          <p:nvPr/>
        </p:nvSpPr>
        <p:spPr>
          <a:xfrm>
            <a:off x="8049392" y="3823227"/>
            <a:ext cx="550848" cy="369332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E2BCD73-158B-4AB2-88D1-6895C99F00DE}"/>
              </a:ext>
            </a:extLst>
          </p:cNvPr>
          <p:cNvSpPr txBox="1"/>
          <p:nvPr/>
        </p:nvSpPr>
        <p:spPr>
          <a:xfrm>
            <a:off x="1907309" y="5869083"/>
            <a:ext cx="86027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Hlavní řešitel: </a:t>
            </a:r>
            <a:r>
              <a:rPr lang="cs-CZ" sz="1200" dirty="0"/>
              <a:t>Vysoká škola chemicko- technologická v Praze, Fakulta chemicko-inženýrská, Ústav chemického inženýrství</a:t>
            </a:r>
          </a:p>
        </p:txBody>
      </p:sp>
    </p:spTree>
    <p:extLst>
      <p:ext uri="{BB962C8B-B14F-4D97-AF65-F5344CB8AC3E}">
        <p14:creationId xmlns:p14="http://schemas.microsoft.com/office/powerpoint/2010/main" val="3620605617"/>
      </p:ext>
    </p:extLst>
  </p:cSld>
  <p:clrMapOvr>
    <a:masterClrMapping/>
  </p:clrMapOvr>
</p:sld>
</file>

<file path=ppt/theme/theme1.xml><?xml version="1.0" encoding="utf-8"?>
<a:theme xmlns:a="http://schemas.openxmlformats.org/drawingml/2006/main" name="CPS CZ">
  <a:themeElements>
    <a:clrScheme name="CPS paleta">
      <a:dk1>
        <a:srgbClr val="000000"/>
      </a:dk1>
      <a:lt1>
        <a:srgbClr val="FFFFFF"/>
      </a:lt1>
      <a:dk2>
        <a:srgbClr val="000000"/>
      </a:dk2>
      <a:lt2>
        <a:srgbClr val="C0CED4"/>
      </a:lt2>
      <a:accent1>
        <a:srgbClr val="EF7614"/>
      </a:accent1>
      <a:accent2>
        <a:srgbClr val="C0CED4"/>
      </a:accent2>
      <a:accent3>
        <a:srgbClr val="465054"/>
      </a:accent3>
      <a:accent4>
        <a:srgbClr val="FFFFFE"/>
      </a:accent4>
      <a:accent5>
        <a:srgbClr val="69767F"/>
      </a:accent5>
      <a:accent6>
        <a:srgbClr val="000000"/>
      </a:accent6>
      <a:hlink>
        <a:srgbClr val="EF7614"/>
      </a:hlink>
      <a:folHlink>
        <a:srgbClr val="3475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PS CZ">
  <a:themeElements>
    <a:clrScheme name="CPS paleta">
      <a:dk1>
        <a:srgbClr val="000000"/>
      </a:dk1>
      <a:lt1>
        <a:srgbClr val="FFFFFF"/>
      </a:lt1>
      <a:dk2>
        <a:srgbClr val="000000"/>
      </a:dk2>
      <a:lt2>
        <a:srgbClr val="C0CED4"/>
      </a:lt2>
      <a:accent1>
        <a:srgbClr val="EF7614"/>
      </a:accent1>
      <a:accent2>
        <a:srgbClr val="C0CED4"/>
      </a:accent2>
      <a:accent3>
        <a:srgbClr val="465054"/>
      </a:accent3>
      <a:accent4>
        <a:srgbClr val="FFFFFE"/>
      </a:accent4>
      <a:accent5>
        <a:srgbClr val="69767F"/>
      </a:accent5>
      <a:accent6>
        <a:srgbClr val="000000"/>
      </a:accent6>
      <a:hlink>
        <a:srgbClr val="EF7614"/>
      </a:hlink>
      <a:folHlink>
        <a:srgbClr val="3475FF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8617E33A2E3E444B551BB81DC37F966" ma:contentTypeVersion="15" ma:contentTypeDescription="Vytvoří nový dokument" ma:contentTypeScope="" ma:versionID="4fb3a95c55754f1e504e8057edce34d6">
  <xsd:schema xmlns:xsd="http://www.w3.org/2001/XMLSchema" xmlns:xs="http://www.w3.org/2001/XMLSchema" xmlns:p="http://schemas.microsoft.com/office/2006/metadata/properties" xmlns:ns2="f044c03a-f5b5-44e8-b593-e7ee0079f401" xmlns:ns3="32303716-ad35-4903-92c8-80365f7fdaf7" targetNamespace="http://schemas.microsoft.com/office/2006/metadata/properties" ma:root="true" ma:fieldsID="452a87c61d10e9bf476722242181bf0d" ns2:_="" ns3:_="">
    <xsd:import namespace="f044c03a-f5b5-44e8-b593-e7ee0079f401"/>
    <xsd:import namespace="32303716-ad35-4903-92c8-80365f7fda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44c03a-f5b5-44e8-b593-e7ee0079f4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Značky obrázků" ma:readOnly="false" ma:fieldId="{5cf76f15-5ced-4ddc-b409-7134ff3c332f}" ma:taxonomyMulti="true" ma:sspId="f2a6f823-243a-4378-9bbf-1a06abea68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303716-ad35-4903-92c8-80365f7fdaf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c78ee8fc-efd1-4281-9a60-4433b9703e9e}" ma:internalName="TaxCatchAll" ma:showField="CatchAllData" ma:web="32303716-ad35-4903-92c8-80365f7fda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2303716-ad35-4903-92c8-80365f7fdaf7" xsi:nil="true"/>
    <lcf76f155ced4ddcb4097134ff3c332f xmlns="f044c03a-f5b5-44e8-b593-e7ee0079f401">
      <Terms xmlns="http://schemas.microsoft.com/office/infopath/2007/PartnerControls"/>
    </lcf76f155ced4ddcb4097134ff3c332f>
    <SharedWithUsers xmlns="32303716-ad35-4903-92c8-80365f7fdaf7">
      <UserInfo>
        <DisplayName>Vladimír Sedlařík</DisplayName>
        <AccountId>12</AccountId>
        <AccountType/>
      </UserInfo>
      <UserInfo>
        <DisplayName>Klára Sedláčková</DisplayName>
        <AccountId>289</AccountId>
        <AccountType/>
      </UserInfo>
      <UserInfo>
        <DisplayName>Jana Josefíková</DisplayName>
        <AccountId>13</AccountId>
        <AccountType/>
      </UserInfo>
      <UserInfo>
        <DisplayName>Alena Vymazalová</DisplayName>
        <AccountId>18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2A40884-43A0-43C5-9038-45ADE74E39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7BAAE9F-3DA6-4A65-9EB5-93421A585408}">
  <ds:schemaRefs>
    <ds:schemaRef ds:uri="32303716-ad35-4903-92c8-80365f7fdaf7"/>
    <ds:schemaRef ds:uri="f044c03a-f5b5-44e8-b593-e7ee0079f40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8FC501D-C5BD-4B67-B259-F32320D140C7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f044c03a-f5b5-44e8-b593-e7ee0079f401"/>
    <ds:schemaRef ds:uri="32303716-ad35-4903-92c8-80365f7fdaf7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</TotalTime>
  <Words>1383</Words>
  <Application>Microsoft Office PowerPoint</Application>
  <PresentationFormat>Širokoúhlá obrazovka</PresentationFormat>
  <Paragraphs>265</Paragraphs>
  <Slides>23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23</vt:i4>
      </vt:variant>
    </vt:vector>
  </HeadingPairs>
  <TitlesOfParts>
    <vt:vector size="31" baseType="lpstr">
      <vt:lpstr>Arial</vt:lpstr>
      <vt:lpstr>Arial Black</vt:lpstr>
      <vt:lpstr>Calibri</vt:lpstr>
      <vt:lpstr>Corbel</vt:lpstr>
      <vt:lpstr>Segoe UI</vt:lpstr>
      <vt:lpstr>Trebuchet MS</vt:lpstr>
      <vt:lpstr>CPS CZ</vt:lpstr>
      <vt:lpstr>1_CPS CZ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subject/>
  <dc:creator>Aleš Dovrtěl, ComtechCAN</dc:creator>
  <dc:description/>
  <cp:lastModifiedBy>Vladimír Sedlařík</cp:lastModifiedBy>
  <cp:revision>40</cp:revision>
  <dcterms:created xsi:type="dcterms:W3CDTF">2023-08-11T12:57:33Z</dcterms:created>
  <dcterms:modified xsi:type="dcterms:W3CDTF">2024-04-17T06:36:54Z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0x010100E8617E33A2E3E444B551BB81DC37F966</vt:lpwstr>
  </property>
  <property fmtid="{D5CDD505-2E9C-101B-9397-08002B2CF9AE}" pid="3" name="PresentationFormat">
    <vt:lpwstr>Širokoúhlá obrazovka</vt:lpwstr>
  </property>
  <property fmtid="{D5CDD505-2E9C-101B-9397-08002B2CF9AE}" pid="4" name="Slides">
    <vt:i4>2</vt:i4>
  </property>
  <property fmtid="{D5CDD505-2E9C-101B-9397-08002B2CF9AE}" pid="5" name="MediaServiceImageTags">
    <vt:lpwstr/>
  </property>
</Properties>
</file>